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57" r:id="rId3"/>
    <p:sldId id="283" r:id="rId4"/>
    <p:sldId id="258" r:id="rId5"/>
    <p:sldId id="259" r:id="rId6"/>
    <p:sldId id="342" r:id="rId7"/>
    <p:sldId id="355" r:id="rId8"/>
    <p:sldId id="263" r:id="rId9"/>
    <p:sldId id="260" r:id="rId10"/>
    <p:sldId id="264" r:id="rId11"/>
    <p:sldId id="287" r:id="rId12"/>
    <p:sldId id="279" r:id="rId13"/>
    <p:sldId id="268" r:id="rId14"/>
    <p:sldId id="343" r:id="rId15"/>
    <p:sldId id="272" r:id="rId16"/>
    <p:sldId id="271" r:id="rId17"/>
    <p:sldId id="277" r:id="rId18"/>
    <p:sldId id="341" r:id="rId19"/>
    <p:sldId id="349" r:id="rId20"/>
    <p:sldId id="354" r:id="rId21"/>
    <p:sldId id="357" r:id="rId22"/>
    <p:sldId id="351" r:id="rId23"/>
    <p:sldId id="356" r:id="rId24"/>
    <p:sldId id="278" r:id="rId25"/>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katsu323" initials="h" lastIdx="1" clrIdx="0">
    <p:extLst>
      <p:ext uri="{19B8F6BF-5375-455C-9EA6-DF929625EA0E}">
        <p15:presenceInfo xmlns:p15="http://schemas.microsoft.com/office/powerpoint/2012/main" userId="houkatsu323"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66"/>
    <a:srgbClr val="000099"/>
    <a:srgbClr val="008000"/>
    <a:srgbClr val="FFCCFF"/>
    <a:srgbClr val="FFF4DE"/>
    <a:srgbClr val="FF9933"/>
    <a:srgbClr val="FFCC66"/>
    <a:srgbClr val="FEDDBE"/>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79" autoAdjust="0"/>
    <p:restoredTop sz="72374" autoAdjust="0"/>
  </p:normalViewPr>
  <p:slideViewPr>
    <p:cSldViewPr snapToGrid="0">
      <p:cViewPr varScale="1">
        <p:scale>
          <a:sx n="53" d="100"/>
          <a:sy n="53" d="100"/>
        </p:scale>
        <p:origin x="1020" y="66"/>
      </p:cViewPr>
      <p:guideLst/>
    </p:cSldViewPr>
  </p:slideViewPr>
  <p:notesTextViewPr>
    <p:cViewPr>
      <p:scale>
        <a:sx n="125" d="100"/>
        <a:sy n="125" d="100"/>
      </p:scale>
      <p:origin x="0" y="0"/>
    </p:cViewPr>
  </p:notesTextViewPr>
  <p:notesViewPr>
    <p:cSldViewPr snapToGrid="0">
      <p:cViewPr varScale="1">
        <p:scale>
          <a:sx n="54" d="100"/>
          <a:sy n="54" d="100"/>
        </p:scale>
        <p:origin x="248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F6D1F98-C2A0-499A-A32C-90AE3DC9FF7C}"/>
              </a:ext>
            </a:extLst>
          </p:cNvPr>
          <p:cNvSpPr>
            <a:spLocks noGrp="1"/>
          </p:cNvSpPr>
          <p:nvPr>
            <p:ph type="hdr" sz="quarter"/>
          </p:nvPr>
        </p:nvSpPr>
        <p:spPr>
          <a:xfrm>
            <a:off x="2" y="3"/>
            <a:ext cx="2918618" cy="495703"/>
          </a:xfrm>
          <a:prstGeom prst="rect">
            <a:avLst/>
          </a:prstGeom>
        </p:spPr>
        <p:txBody>
          <a:bodyPr vert="horz" lIns="89754" tIns="44876" rIns="89754" bIns="44876"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1EA3C5BE-B86C-4C8B-9741-8071716F64FC}"/>
              </a:ext>
            </a:extLst>
          </p:cNvPr>
          <p:cNvSpPr>
            <a:spLocks noGrp="1"/>
          </p:cNvSpPr>
          <p:nvPr>
            <p:ph type="dt" sz="quarter" idx="1"/>
          </p:nvPr>
        </p:nvSpPr>
        <p:spPr>
          <a:xfrm>
            <a:off x="3815013" y="3"/>
            <a:ext cx="2919684" cy="495703"/>
          </a:xfrm>
          <a:prstGeom prst="rect">
            <a:avLst/>
          </a:prstGeom>
        </p:spPr>
        <p:txBody>
          <a:bodyPr vert="horz" lIns="89754" tIns="44876" rIns="89754" bIns="44876" rtlCol="0"/>
          <a:lstStyle>
            <a:lvl1pPr algn="r">
              <a:defRPr sz="1200"/>
            </a:lvl1pPr>
          </a:lstStyle>
          <a:p>
            <a:endParaRPr kumimoji="1" lang="ja-JP" altLang="en-US"/>
          </a:p>
        </p:txBody>
      </p:sp>
      <p:sp>
        <p:nvSpPr>
          <p:cNvPr id="4" name="フッター プレースホルダー 3">
            <a:extLst>
              <a:ext uri="{FF2B5EF4-FFF2-40B4-BE49-F238E27FC236}">
                <a16:creationId xmlns:a16="http://schemas.microsoft.com/office/drawing/2014/main" id="{A2EE2406-A4FB-4784-9FEE-EEA6E7FA9F24}"/>
              </a:ext>
            </a:extLst>
          </p:cNvPr>
          <p:cNvSpPr>
            <a:spLocks noGrp="1"/>
          </p:cNvSpPr>
          <p:nvPr>
            <p:ph type="ftr" sz="quarter" idx="2"/>
          </p:nvPr>
        </p:nvSpPr>
        <p:spPr>
          <a:xfrm>
            <a:off x="2" y="9370614"/>
            <a:ext cx="2918618" cy="495703"/>
          </a:xfrm>
          <a:prstGeom prst="rect">
            <a:avLst/>
          </a:prstGeom>
        </p:spPr>
        <p:txBody>
          <a:bodyPr vert="horz" lIns="89754" tIns="44876" rIns="89754" bIns="44876"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AC6D0C87-B246-4162-BEA4-AC29F927AD70}"/>
              </a:ext>
            </a:extLst>
          </p:cNvPr>
          <p:cNvSpPr>
            <a:spLocks noGrp="1"/>
          </p:cNvSpPr>
          <p:nvPr>
            <p:ph type="sldNum" sz="quarter" idx="3"/>
          </p:nvPr>
        </p:nvSpPr>
        <p:spPr>
          <a:xfrm>
            <a:off x="3815013" y="9370614"/>
            <a:ext cx="2919684" cy="495703"/>
          </a:xfrm>
          <a:prstGeom prst="rect">
            <a:avLst/>
          </a:prstGeom>
        </p:spPr>
        <p:txBody>
          <a:bodyPr vert="horz" lIns="89754" tIns="44876" rIns="89754" bIns="44876" rtlCol="0" anchor="b"/>
          <a:lstStyle>
            <a:lvl1pPr algn="r">
              <a:defRPr sz="1200"/>
            </a:lvl1pPr>
          </a:lstStyle>
          <a:p>
            <a:fld id="{87495E33-6C5B-4889-A4F2-AC4BCC03E0FF}" type="slidenum">
              <a:rPr kumimoji="1" lang="ja-JP" altLang="en-US" smtClean="0"/>
              <a:t>‹#›</a:t>
            </a:fld>
            <a:endParaRPr kumimoji="1" lang="ja-JP" altLang="en-US"/>
          </a:p>
        </p:txBody>
      </p:sp>
    </p:spTree>
    <p:extLst>
      <p:ext uri="{BB962C8B-B14F-4D97-AF65-F5344CB8AC3E}">
        <p14:creationId xmlns:p14="http://schemas.microsoft.com/office/powerpoint/2010/main" val="22311006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5"/>
            <a:ext cx="2918830" cy="495028"/>
          </a:xfrm>
          <a:prstGeom prst="rect">
            <a:avLst/>
          </a:prstGeom>
        </p:spPr>
        <p:txBody>
          <a:bodyPr vert="horz" lIns="90732" tIns="45365" rIns="90732" bIns="4536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6" y="5"/>
            <a:ext cx="2918830" cy="495028"/>
          </a:xfrm>
          <a:prstGeom prst="rect">
            <a:avLst/>
          </a:prstGeom>
        </p:spPr>
        <p:txBody>
          <a:bodyPr vert="horz" lIns="90732" tIns="45365" rIns="90732" bIns="45365" rtlCol="0"/>
          <a:lstStyle>
            <a:lvl1pPr algn="r">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406400" y="1230313"/>
            <a:ext cx="5922963" cy="3332162"/>
          </a:xfrm>
          <a:prstGeom prst="rect">
            <a:avLst/>
          </a:prstGeom>
          <a:noFill/>
          <a:ln w="12700">
            <a:solidFill>
              <a:prstClr val="black"/>
            </a:solidFill>
          </a:ln>
        </p:spPr>
        <p:txBody>
          <a:bodyPr vert="horz" lIns="90732" tIns="45365" rIns="90732" bIns="45365" rtlCol="0" anchor="ctr"/>
          <a:lstStyle/>
          <a:p>
            <a:endParaRPr lang="ja-JP" altLang="en-US"/>
          </a:p>
        </p:txBody>
      </p:sp>
      <p:sp>
        <p:nvSpPr>
          <p:cNvPr id="5" name="ノート プレースホルダー 4"/>
          <p:cNvSpPr>
            <a:spLocks noGrp="1"/>
          </p:cNvSpPr>
          <p:nvPr>
            <p:ph type="body" sz="quarter" idx="3"/>
          </p:nvPr>
        </p:nvSpPr>
        <p:spPr>
          <a:xfrm>
            <a:off x="673577" y="4748168"/>
            <a:ext cx="5388610" cy="3884861"/>
          </a:xfrm>
          <a:prstGeom prst="rect">
            <a:avLst/>
          </a:prstGeom>
        </p:spPr>
        <p:txBody>
          <a:bodyPr vert="horz" lIns="90732" tIns="45365" rIns="90732" bIns="4536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371290"/>
            <a:ext cx="2918830" cy="495028"/>
          </a:xfrm>
          <a:prstGeom prst="rect">
            <a:avLst/>
          </a:prstGeom>
        </p:spPr>
        <p:txBody>
          <a:bodyPr vert="horz" lIns="90732" tIns="45365" rIns="90732" bIns="4536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6" y="9371290"/>
            <a:ext cx="2918830" cy="495028"/>
          </a:xfrm>
          <a:prstGeom prst="rect">
            <a:avLst/>
          </a:prstGeom>
        </p:spPr>
        <p:txBody>
          <a:bodyPr vert="horz" lIns="90732" tIns="45365" rIns="90732" bIns="45365" rtlCol="0" anchor="b"/>
          <a:lstStyle>
            <a:lvl1pPr algn="r">
              <a:defRPr sz="1200"/>
            </a:lvl1pPr>
          </a:lstStyle>
          <a:p>
            <a:fld id="{58BC5854-9920-4722-AC46-2E07442AF7AD}" type="slidenum">
              <a:rPr kumimoji="1" lang="ja-JP" altLang="en-US" smtClean="0"/>
              <a:t>‹#›</a:t>
            </a:fld>
            <a:endParaRPr kumimoji="1" lang="ja-JP" altLang="en-US"/>
          </a:p>
        </p:txBody>
      </p:sp>
    </p:spTree>
    <p:extLst>
      <p:ext uri="{BB962C8B-B14F-4D97-AF65-F5344CB8AC3E}">
        <p14:creationId xmlns:p14="http://schemas.microsoft.com/office/powerpoint/2010/main" val="326795433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6400" y="1230313"/>
            <a:ext cx="5922963" cy="3332162"/>
          </a:xfrm>
        </p:spPr>
      </p:sp>
      <p:sp>
        <p:nvSpPr>
          <p:cNvPr id="3" name="ノート プレースホルダー 2"/>
          <p:cNvSpPr>
            <a:spLocks noGrp="1"/>
          </p:cNvSpPr>
          <p:nvPr>
            <p:ph type="body" idx="1"/>
          </p:nvPr>
        </p:nvSpPr>
        <p:spPr/>
        <p:txBody>
          <a:bodyPr/>
          <a:lstStyle/>
          <a:p>
            <a:r>
              <a:rPr lang="ja-JP" altLang="en-US" u="none" dirty="0" smtClean="0">
                <a:solidFill>
                  <a:srgbClr val="FF0000"/>
                </a:solidFill>
              </a:rPr>
              <a:t>オレンジ</a:t>
            </a:r>
            <a:r>
              <a:rPr lang="ja-JP" altLang="en-US" sz="1400" dirty="0" smtClean="0"/>
              <a:t>サポーター</a:t>
            </a:r>
            <a:r>
              <a:rPr lang="ja-JP" altLang="en-US" sz="1400" dirty="0"/>
              <a:t>養成講座をはじめます。</a:t>
            </a:r>
            <a:endParaRPr lang="en-US" altLang="ja-JP" sz="1400" dirty="0"/>
          </a:p>
          <a:p>
            <a:pPr defTabSz="914170">
              <a:defRPr/>
            </a:pPr>
            <a:r>
              <a:rPr lang="ja-JP" altLang="en-US" sz="1400" dirty="0"/>
              <a:t>サポーターという言葉を聞いたことがありますか？　</a:t>
            </a:r>
            <a:endParaRPr lang="en-US" altLang="ja-JP" sz="1400" dirty="0"/>
          </a:p>
          <a:p>
            <a:pPr defTabSz="914170">
              <a:defRPr/>
            </a:pPr>
            <a:r>
              <a:rPr lang="ja-JP" altLang="en-US" sz="1400" dirty="0"/>
              <a:t>サッカーでは、応援する人、支える人をサポーターといいます。</a:t>
            </a:r>
            <a:endParaRPr lang="en-US" altLang="ja-JP" sz="1400" dirty="0"/>
          </a:p>
          <a:p>
            <a:endParaRPr lang="en-US" altLang="ja-JP" sz="1400" dirty="0"/>
          </a:p>
          <a:p>
            <a:r>
              <a:rPr lang="ja-JP" altLang="en-US" sz="1400" dirty="0"/>
              <a:t>今日は、「認知症の人をみんなで応援しよう、支えよう！！」　というお話をしたいと思います。</a:t>
            </a:r>
            <a:endParaRPr lang="en-US" altLang="ja-JP" sz="1400" dirty="0"/>
          </a:p>
          <a:p>
            <a:endParaRPr lang="en-US" altLang="ja-JP" sz="1400" dirty="0"/>
          </a:p>
          <a:p>
            <a:r>
              <a:rPr lang="ja-JP" altLang="en-US" sz="1400" dirty="0"/>
              <a:t>そもそも「認知症」ってなんでしょう？</a:t>
            </a:r>
          </a:p>
          <a:p>
            <a:endParaRPr lang="en-US" altLang="ja-JP" sz="1400" dirty="0"/>
          </a:p>
        </p:txBody>
      </p:sp>
    </p:spTree>
    <p:extLst>
      <p:ext uri="{BB962C8B-B14F-4D97-AF65-F5344CB8AC3E}">
        <p14:creationId xmlns:p14="http://schemas.microsoft.com/office/powerpoint/2010/main" val="1130289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6400" y="1230313"/>
            <a:ext cx="5922963" cy="3332162"/>
          </a:xfrm>
        </p:spPr>
      </p:sp>
      <p:sp>
        <p:nvSpPr>
          <p:cNvPr id="3" name="ノート プレースホルダー 2"/>
          <p:cNvSpPr>
            <a:spLocks noGrp="1"/>
          </p:cNvSpPr>
          <p:nvPr>
            <p:ph type="body" idx="1"/>
          </p:nvPr>
        </p:nvSpPr>
        <p:spPr/>
        <p:txBody>
          <a:bodyPr/>
          <a:lstStyle/>
          <a:p>
            <a:r>
              <a:rPr lang="ja-JP" altLang="en-US" sz="1400" dirty="0"/>
              <a:t>けがをしたり、風邪を</a:t>
            </a:r>
            <a:r>
              <a:rPr lang="ja-JP" altLang="en-US" sz="1400" dirty="0" smtClean="0"/>
              <a:t>ひいたりしたときは、</a:t>
            </a:r>
            <a:r>
              <a:rPr lang="ja-JP" altLang="en-US" sz="1400" dirty="0"/>
              <a:t>安静</a:t>
            </a:r>
            <a:r>
              <a:rPr lang="ja-JP" altLang="en-US" sz="1400" dirty="0" smtClean="0"/>
              <a:t>にして、</a:t>
            </a:r>
            <a:r>
              <a:rPr lang="ja-JP" altLang="en-US" sz="1400" dirty="0"/>
              <a:t>お薬を飲むと、また健康な状態に戻りますよね。</a:t>
            </a:r>
            <a:endParaRPr lang="en-US" altLang="ja-JP" sz="1400" dirty="0"/>
          </a:p>
          <a:p>
            <a:endParaRPr lang="en-US" altLang="ja-JP" sz="1400" dirty="0"/>
          </a:p>
          <a:p>
            <a:r>
              <a:rPr lang="ja-JP" altLang="en-US" sz="1400" dirty="0"/>
              <a:t>でも</a:t>
            </a:r>
            <a:r>
              <a:rPr lang="ja-JP" altLang="en-US" sz="1400" dirty="0" smtClean="0"/>
              <a:t>、小さくなった脳</a:t>
            </a:r>
            <a:r>
              <a:rPr lang="ja-JP" altLang="en-US" sz="1400" dirty="0"/>
              <a:t>や傷ついた</a:t>
            </a:r>
            <a:r>
              <a:rPr lang="ja-JP" altLang="en-US" sz="1400" dirty="0" smtClean="0"/>
              <a:t>脳</a:t>
            </a:r>
            <a:r>
              <a:rPr lang="ja-JP" altLang="en-US" sz="1400" i="1" u="none" dirty="0" smtClean="0"/>
              <a:t>を元</a:t>
            </a:r>
            <a:r>
              <a:rPr lang="ja-JP" altLang="en-US" sz="1400" u="none" dirty="0" smtClean="0"/>
              <a:t>に戻すお薬は、今のところできていないんです。</a:t>
            </a:r>
            <a:endParaRPr lang="ja-JP" altLang="en-US" sz="1400" u="none" strike="sngStrike" dirty="0"/>
          </a:p>
        </p:txBody>
      </p:sp>
    </p:spTree>
    <p:extLst>
      <p:ext uri="{BB962C8B-B14F-4D97-AF65-F5344CB8AC3E}">
        <p14:creationId xmlns:p14="http://schemas.microsoft.com/office/powerpoint/2010/main" val="1592203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6400" y="1230313"/>
            <a:ext cx="5922963" cy="3332162"/>
          </a:xfrm>
        </p:spPr>
      </p:sp>
      <p:sp>
        <p:nvSpPr>
          <p:cNvPr id="3" name="ノート プレースホルダー 2"/>
          <p:cNvSpPr>
            <a:spLocks noGrp="1"/>
          </p:cNvSpPr>
          <p:nvPr>
            <p:ph type="body" idx="1"/>
          </p:nvPr>
        </p:nvSpPr>
        <p:spPr/>
        <p:txBody>
          <a:bodyPr/>
          <a:lstStyle/>
          <a:p>
            <a:pPr defTabSz="897532">
              <a:defRPr/>
            </a:pPr>
            <a:r>
              <a:rPr kumimoji="1" lang="ja-JP" altLang="en-US" dirty="0" smtClean="0"/>
              <a:t>それ</a:t>
            </a:r>
            <a:r>
              <a:rPr kumimoji="1" lang="ja-JP" altLang="en-US" dirty="0"/>
              <a:t>では、皆さんに質問ですが、昨日の晩ごはんは何を食べましたか？（みんなに答えてもらう</a:t>
            </a:r>
            <a:r>
              <a:rPr kumimoji="1" lang="ja-JP" altLang="en-US" dirty="0" smtClean="0"/>
              <a:t>）</a:t>
            </a:r>
            <a:endParaRPr kumimoji="1" lang="en-US" altLang="ja-JP" dirty="0" smtClean="0"/>
          </a:p>
          <a:p>
            <a:pPr defTabSz="897532">
              <a:defRPr/>
            </a:pPr>
            <a:endParaRPr kumimoji="1" lang="en-US" altLang="ja-JP" dirty="0" smtClean="0"/>
          </a:p>
          <a:p>
            <a:pPr defTabSz="897532">
              <a:defRPr/>
            </a:pPr>
            <a:r>
              <a:rPr kumimoji="1" lang="en-US" altLang="ja-JP" dirty="0" smtClean="0"/>
              <a:t>※</a:t>
            </a:r>
            <a:r>
              <a:rPr kumimoji="1" lang="ja-JP" altLang="en-US" dirty="0" smtClean="0"/>
              <a:t>晩御飯を食べていない子もいる可能性があるので挙手等で答えさせてあげてください。</a:t>
            </a:r>
            <a:endParaRPr kumimoji="1" lang="en-US" altLang="ja-JP" dirty="0" smtClean="0"/>
          </a:p>
          <a:p>
            <a:pPr defTabSz="897532">
              <a:defRPr/>
            </a:pPr>
            <a:endParaRPr kumimoji="1" lang="en-US" altLang="ja-JP" dirty="0"/>
          </a:p>
          <a:p>
            <a:endParaRPr kumimoji="1" lang="ja-JP" altLang="en-US" dirty="0"/>
          </a:p>
        </p:txBody>
      </p:sp>
    </p:spTree>
    <p:extLst>
      <p:ext uri="{BB962C8B-B14F-4D97-AF65-F5344CB8AC3E}">
        <p14:creationId xmlns:p14="http://schemas.microsoft.com/office/powerpoint/2010/main" val="1549418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6400" y="1230313"/>
            <a:ext cx="5922963" cy="3332162"/>
          </a:xfrm>
        </p:spPr>
      </p:sp>
      <p:sp>
        <p:nvSpPr>
          <p:cNvPr id="3" name="ノート プレースホルダー 2"/>
          <p:cNvSpPr>
            <a:spLocks noGrp="1"/>
          </p:cNvSpPr>
          <p:nvPr>
            <p:ph type="body" idx="1"/>
          </p:nvPr>
        </p:nvSpPr>
        <p:spPr/>
        <p:txBody>
          <a:bodyPr/>
          <a:lstStyle/>
          <a:p>
            <a:r>
              <a:rPr lang="ja-JP" altLang="en-US" sz="1400" dirty="0"/>
              <a:t>風邪をひいたら、熱や、咳といった症状がでます</a:t>
            </a:r>
            <a:r>
              <a:rPr lang="ja-JP" altLang="en-US" sz="1400" dirty="0" smtClean="0"/>
              <a:t>。</a:t>
            </a:r>
            <a:endParaRPr lang="en-US" altLang="ja-JP" sz="1400" dirty="0" smtClean="0"/>
          </a:p>
          <a:p>
            <a:r>
              <a:rPr lang="ja-JP" altLang="en-US" sz="1400" dirty="0" smtClean="0"/>
              <a:t>認知症になったらどんな症状が出るのでしょうか？</a:t>
            </a:r>
            <a:endParaRPr lang="en-US" altLang="ja-JP" sz="1400" dirty="0"/>
          </a:p>
          <a:p>
            <a:r>
              <a:rPr lang="ja-JP" altLang="en-US" sz="1400" dirty="0"/>
              <a:t>認知症もいろいろな症状が出てきます。（クリック）</a:t>
            </a:r>
            <a:endParaRPr lang="en-US" altLang="ja-JP" sz="1400" dirty="0"/>
          </a:p>
          <a:p>
            <a:r>
              <a:rPr lang="ja-JP" altLang="en-US" sz="1400" dirty="0"/>
              <a:t>一番多いのが</a:t>
            </a:r>
            <a:r>
              <a:rPr lang="ja-JP" altLang="en-US" sz="1400" dirty="0" smtClean="0"/>
              <a:t>、「物事を忘れる」　「新しい</a:t>
            </a:r>
            <a:r>
              <a:rPr lang="ja-JP" altLang="en-US" sz="1400" dirty="0"/>
              <a:t>出来事を</a:t>
            </a:r>
            <a:r>
              <a:rPr lang="ja-JP" altLang="en-US" sz="1400" dirty="0" smtClean="0"/>
              <a:t>覚えられない」というものです。</a:t>
            </a:r>
            <a:endParaRPr lang="en-US" altLang="ja-JP" sz="1400" dirty="0"/>
          </a:p>
          <a:p>
            <a:r>
              <a:rPr lang="ja-JP" altLang="en-US" sz="1400" dirty="0"/>
              <a:t>例えば（クリック）</a:t>
            </a:r>
            <a:endParaRPr lang="en-US" altLang="ja-JP" sz="1400" dirty="0"/>
          </a:p>
          <a:p>
            <a:r>
              <a:rPr lang="ja-JP" altLang="en-US" sz="1400" dirty="0" smtClean="0"/>
              <a:t>お家の鍵や</a:t>
            </a:r>
            <a:r>
              <a:rPr lang="ja-JP" altLang="en-US" sz="1400" dirty="0"/>
              <a:t>、お財布をどこに置いたかわからなくなる人もいれば、（クリック）</a:t>
            </a:r>
            <a:endParaRPr lang="en-US" altLang="ja-JP" sz="1400" dirty="0"/>
          </a:p>
          <a:p>
            <a:r>
              <a:rPr lang="ja-JP" altLang="en-US" sz="1400" dirty="0" smtClean="0"/>
              <a:t>買い物</a:t>
            </a:r>
            <a:r>
              <a:rPr lang="ja-JP" altLang="en-US" sz="1400" dirty="0"/>
              <a:t>に行ったあと、家の帰り道がわからなくなる人もいます。</a:t>
            </a:r>
            <a:endParaRPr lang="en-US" altLang="ja-JP" sz="1400" dirty="0"/>
          </a:p>
        </p:txBody>
      </p:sp>
    </p:spTree>
    <p:extLst>
      <p:ext uri="{BB962C8B-B14F-4D97-AF65-F5344CB8AC3E}">
        <p14:creationId xmlns:p14="http://schemas.microsoft.com/office/powerpoint/2010/main" val="2750237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6400" y="1230313"/>
            <a:ext cx="5922963" cy="3332162"/>
          </a:xfrm>
        </p:spPr>
      </p:sp>
      <p:sp>
        <p:nvSpPr>
          <p:cNvPr id="3" name="ノート プレースホルダー 2"/>
          <p:cNvSpPr>
            <a:spLocks noGrp="1"/>
          </p:cNvSpPr>
          <p:nvPr>
            <p:ph type="body" idx="1"/>
          </p:nvPr>
        </p:nvSpPr>
        <p:spPr/>
        <p:txBody>
          <a:bodyPr/>
          <a:lstStyle/>
          <a:p>
            <a:r>
              <a:rPr lang="ja-JP" altLang="en-US" sz="1400" dirty="0"/>
              <a:t>他にも、</a:t>
            </a:r>
            <a:endParaRPr lang="en-US" altLang="ja-JP" sz="1400" dirty="0"/>
          </a:p>
          <a:p>
            <a:r>
              <a:rPr lang="ja-JP" altLang="en-US" sz="1400" dirty="0" smtClean="0"/>
              <a:t>「</a:t>
            </a:r>
            <a:r>
              <a:rPr lang="ja-JP" altLang="en-US" sz="1400" dirty="0"/>
              <a:t>今日は何日？」　と聞いても答えられなかったり</a:t>
            </a:r>
            <a:r>
              <a:rPr lang="ja-JP" altLang="en-US" sz="1400" dirty="0" smtClean="0"/>
              <a:t>、繰り返し聞いてきたりすることがあります。</a:t>
            </a:r>
            <a:endParaRPr lang="en-US" altLang="ja-JP" sz="1400" dirty="0" smtClean="0"/>
          </a:p>
          <a:p>
            <a:r>
              <a:rPr lang="ja-JP" altLang="en-US" sz="1400" dirty="0" smtClean="0"/>
              <a:t>また、家</a:t>
            </a:r>
            <a:r>
              <a:rPr lang="ja-JP" altLang="en-US" sz="1400" dirty="0"/>
              <a:t>に帰る道がわからなくなったり、自分のいるところがわからなくなり道に迷って、「ここはどこ？」と聞くことがあります。</a:t>
            </a:r>
            <a:endParaRPr lang="en-US" altLang="ja-JP" sz="1400" dirty="0"/>
          </a:p>
          <a:p>
            <a:r>
              <a:rPr lang="ja-JP" altLang="en-US" sz="1400" dirty="0"/>
              <a:t>よく知っているはずのご近所さん、自分の家族のことがわからなくなり、「あなたはだれ？」と聞かれることもあります</a:t>
            </a:r>
            <a:r>
              <a:rPr lang="ja-JP" altLang="en-US" sz="1400" dirty="0" smtClean="0"/>
              <a:t>。</a:t>
            </a:r>
            <a:endParaRPr lang="en-US" altLang="ja-JP" sz="1400" dirty="0"/>
          </a:p>
          <a:p>
            <a:r>
              <a:rPr lang="ja-JP" altLang="en-US" sz="1400" dirty="0" smtClean="0"/>
              <a:t>他にも、認知症</a:t>
            </a:r>
            <a:r>
              <a:rPr lang="ja-JP" altLang="en-US" sz="1400" dirty="0"/>
              <a:t>の人は、今まで使えていた道具の使い方がわからなくなり、使えなくなったり、</a:t>
            </a:r>
            <a:endParaRPr lang="en-US" altLang="ja-JP" sz="1400" dirty="0"/>
          </a:p>
          <a:p>
            <a:r>
              <a:rPr lang="ja-JP" altLang="en-US" sz="1400" dirty="0"/>
              <a:t>今</a:t>
            </a:r>
            <a:r>
              <a:rPr lang="ja-JP" altLang="en-US" sz="1400" dirty="0" smtClean="0"/>
              <a:t>まで出来ていた料理ができなくなったりする</a:t>
            </a:r>
            <a:r>
              <a:rPr lang="ja-JP" altLang="en-US" sz="1400" dirty="0"/>
              <a:t>ことが</a:t>
            </a:r>
            <a:r>
              <a:rPr lang="ja-JP" altLang="en-US" sz="1400" dirty="0" smtClean="0"/>
              <a:t>あります。</a:t>
            </a:r>
            <a:endParaRPr lang="en-US" altLang="ja-JP" sz="1400" dirty="0" smtClean="0"/>
          </a:p>
          <a:p>
            <a:r>
              <a:rPr lang="ja-JP" altLang="en-US" sz="1400" dirty="0" smtClean="0"/>
              <a:t>例えば、家の掃除機が使えなくなったり、自動販売機でジュースを買えなくなったりします。</a:t>
            </a:r>
            <a:endParaRPr lang="ja-JP" altLang="en-US" sz="1400" dirty="0"/>
          </a:p>
        </p:txBody>
      </p:sp>
    </p:spTree>
    <p:extLst>
      <p:ext uri="{BB962C8B-B14F-4D97-AF65-F5344CB8AC3E}">
        <p14:creationId xmlns:p14="http://schemas.microsoft.com/office/powerpoint/2010/main" val="2243593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6400" y="1230313"/>
            <a:ext cx="5922963" cy="3332162"/>
          </a:xfrm>
        </p:spPr>
      </p:sp>
      <p:sp>
        <p:nvSpPr>
          <p:cNvPr id="3" name="ノート プレースホルダー 2"/>
          <p:cNvSpPr>
            <a:spLocks noGrp="1"/>
          </p:cNvSpPr>
          <p:nvPr>
            <p:ph type="body" idx="1"/>
          </p:nvPr>
        </p:nvSpPr>
        <p:spPr/>
        <p:txBody>
          <a:bodyPr/>
          <a:lstStyle/>
          <a:p>
            <a:pPr defTabSz="907542">
              <a:defRPr/>
            </a:pPr>
            <a:r>
              <a:rPr lang="ja-JP" altLang="en-US" dirty="0" smtClean="0"/>
              <a:t>では、もう</a:t>
            </a:r>
            <a:r>
              <a:rPr lang="ja-JP" altLang="en-US" dirty="0"/>
              <a:t>一つの場面を、想像してみてください。</a:t>
            </a:r>
            <a:endParaRPr lang="en-US" altLang="ja-JP" dirty="0"/>
          </a:p>
          <a:p>
            <a:pPr defTabSz="907542">
              <a:defRPr/>
            </a:pPr>
            <a:endParaRPr lang="en-US" altLang="ja-JP" dirty="0"/>
          </a:p>
          <a:p>
            <a:pPr defTabSz="907542">
              <a:defRPr/>
            </a:pPr>
            <a:r>
              <a:rPr lang="ja-JP" altLang="en-US" dirty="0"/>
              <a:t>皆さんが、忘れ物をしたときに、先生</a:t>
            </a:r>
            <a:r>
              <a:rPr lang="ja-JP" altLang="en-US" dirty="0" smtClean="0"/>
              <a:t>に叱られたらどんな</a:t>
            </a:r>
            <a:r>
              <a:rPr lang="ja-JP" altLang="en-US" dirty="0"/>
              <a:t>気持ちになりますか</a:t>
            </a:r>
            <a:r>
              <a:rPr lang="ja-JP" altLang="en-US" dirty="0" smtClean="0"/>
              <a:t>？</a:t>
            </a:r>
            <a:r>
              <a:rPr lang="en-US" altLang="ja-JP" dirty="0" smtClean="0"/>
              <a:t>(</a:t>
            </a:r>
            <a:r>
              <a:rPr lang="ja-JP" altLang="en-US" dirty="0"/>
              <a:t>聞いてみる）</a:t>
            </a:r>
          </a:p>
          <a:p>
            <a:pPr defTabSz="907542">
              <a:defRPr/>
            </a:pPr>
            <a:r>
              <a:rPr lang="ja-JP" altLang="en-US" dirty="0"/>
              <a:t>●●●な気持ちになりますよね。</a:t>
            </a:r>
            <a:r>
              <a:rPr lang="en-US" altLang="ja-JP" dirty="0"/>
              <a:t>(</a:t>
            </a:r>
            <a:r>
              <a:rPr lang="ja-JP" altLang="en-US" dirty="0"/>
              <a:t>出た意見をまとめる）</a:t>
            </a:r>
            <a:endParaRPr lang="en-US" altLang="ja-JP" dirty="0"/>
          </a:p>
          <a:p>
            <a:pPr defTabSz="907542">
              <a:defRPr/>
            </a:pPr>
            <a:endParaRPr lang="en-US" altLang="ja-JP" dirty="0"/>
          </a:p>
          <a:p>
            <a:pPr defTabSz="907542">
              <a:defRPr/>
            </a:pPr>
            <a:r>
              <a:rPr lang="ja-JP" altLang="en-US" dirty="0"/>
              <a:t>「いや、ちゃんと用意は</a:t>
            </a:r>
            <a:r>
              <a:rPr lang="ja-JP" altLang="en-US" dirty="0" smtClean="0"/>
              <a:t>してたんです！</a:t>
            </a:r>
            <a:r>
              <a:rPr lang="ja-JP" altLang="en-US" dirty="0"/>
              <a:t>」と</a:t>
            </a:r>
            <a:r>
              <a:rPr lang="ja-JP" altLang="en-US" dirty="0" smtClean="0"/>
              <a:t>言い訳したくなったり、先生に責められて</a:t>
            </a:r>
            <a:r>
              <a:rPr lang="ja-JP" altLang="en-US" dirty="0"/>
              <a:t>いるような気持ちになって</a:t>
            </a:r>
            <a:r>
              <a:rPr lang="ja-JP" altLang="en-US" dirty="0" smtClean="0"/>
              <a:t>、辛い気持ちになってしまう</a:t>
            </a:r>
            <a:r>
              <a:rPr lang="ja-JP" altLang="en-US" dirty="0"/>
              <a:t>人もいますよね。</a:t>
            </a:r>
            <a:endParaRPr lang="en-US" altLang="ja-JP" dirty="0"/>
          </a:p>
          <a:p>
            <a:pPr defTabSz="907542">
              <a:defRPr/>
            </a:pPr>
            <a:r>
              <a:rPr lang="ja-JP" altLang="en-US" dirty="0" smtClean="0"/>
              <a:t>認知症</a:t>
            </a:r>
            <a:r>
              <a:rPr lang="ja-JP" altLang="en-US" dirty="0"/>
              <a:t>の人も同じです。怒られたり、責められたりする</a:t>
            </a:r>
            <a:r>
              <a:rPr lang="ja-JP" altLang="en-US" dirty="0" smtClean="0"/>
              <a:t>と、とても辛くて悲しく</a:t>
            </a:r>
            <a:r>
              <a:rPr lang="ja-JP" altLang="en-US" dirty="0"/>
              <a:t>なってしまいます</a:t>
            </a:r>
            <a:r>
              <a:rPr lang="ja-JP" altLang="en-US" dirty="0" smtClean="0"/>
              <a:t>。</a:t>
            </a:r>
            <a:endParaRPr lang="en-US" altLang="ja-JP" dirty="0" smtClean="0"/>
          </a:p>
          <a:p>
            <a:pPr defTabSz="907542">
              <a:defRPr/>
            </a:pPr>
            <a:endParaRPr lang="en-US" altLang="ja-JP" dirty="0" smtClean="0"/>
          </a:p>
          <a:p>
            <a:pPr defTabSz="907542">
              <a:defRPr/>
            </a:pPr>
            <a:r>
              <a:rPr lang="ja-JP" altLang="en-US" dirty="0" smtClean="0"/>
              <a:t>認知症の人は特別ではなく、みんなと同じようにいろいろな気持ちになります。</a:t>
            </a:r>
            <a:endParaRPr lang="en-US" altLang="ja-JP" dirty="0"/>
          </a:p>
        </p:txBody>
      </p:sp>
    </p:spTree>
    <p:extLst>
      <p:ext uri="{BB962C8B-B14F-4D97-AF65-F5344CB8AC3E}">
        <p14:creationId xmlns:p14="http://schemas.microsoft.com/office/powerpoint/2010/main" val="2583124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6400" y="1230313"/>
            <a:ext cx="5922963" cy="3332162"/>
          </a:xfrm>
        </p:spPr>
      </p:sp>
      <p:sp>
        <p:nvSpPr>
          <p:cNvPr id="3" name="ノート プレースホルダー 2"/>
          <p:cNvSpPr>
            <a:spLocks noGrp="1"/>
          </p:cNvSpPr>
          <p:nvPr>
            <p:ph type="body" idx="1"/>
          </p:nvPr>
        </p:nvSpPr>
        <p:spPr/>
        <p:txBody>
          <a:bodyPr/>
          <a:lstStyle/>
          <a:p>
            <a:r>
              <a:rPr kumimoji="1" lang="ja-JP" altLang="en-US" dirty="0" smtClean="0"/>
              <a:t>認知症の人の、気持ちを理解してやさしく</a:t>
            </a:r>
            <a:r>
              <a:rPr kumimoji="1" lang="ja-JP" altLang="en-US" dirty="0"/>
              <a:t>接してくれる人がいないと、</a:t>
            </a:r>
            <a:endParaRPr kumimoji="1" lang="en-US" altLang="ja-JP" dirty="0"/>
          </a:p>
          <a:p>
            <a:r>
              <a:rPr kumimoji="1" lang="ja-JP" altLang="en-US" dirty="0" smtClean="0"/>
              <a:t>「誰</a:t>
            </a:r>
            <a:r>
              <a:rPr kumimoji="1" lang="ja-JP" altLang="en-US" dirty="0"/>
              <a:t>も私の話を信じてくれない</a:t>
            </a:r>
            <a:r>
              <a:rPr kumimoji="1" lang="ja-JP" altLang="en-US" dirty="0" smtClean="0"/>
              <a:t>！」と怒りっぽくなったり、</a:t>
            </a:r>
            <a:endParaRPr kumimoji="1" lang="en-US" altLang="ja-JP" dirty="0"/>
          </a:p>
          <a:p>
            <a:r>
              <a:rPr kumimoji="1" lang="ja-JP" altLang="en-US" dirty="0" smtClean="0"/>
              <a:t>自信</a:t>
            </a:r>
            <a:r>
              <a:rPr kumimoji="1" lang="ja-JP" altLang="en-US" dirty="0"/>
              <a:t>を無くし、何もする気がなくなり</a:t>
            </a:r>
            <a:endParaRPr kumimoji="1" lang="en-US" altLang="ja-JP" dirty="0"/>
          </a:p>
          <a:p>
            <a:r>
              <a:rPr kumimoji="1" lang="ja-JP" altLang="en-US" dirty="0"/>
              <a:t>部屋に</a:t>
            </a:r>
            <a:r>
              <a:rPr kumimoji="1" lang="ja-JP" altLang="en-US" dirty="0" smtClean="0"/>
              <a:t>閉じこもったり、元気が無くなったりします。</a:t>
            </a:r>
            <a:endParaRPr kumimoji="1" lang="en-US" altLang="ja-JP" dirty="0"/>
          </a:p>
          <a:p>
            <a:endParaRPr kumimoji="1" lang="en-US" altLang="ja-JP" dirty="0"/>
          </a:p>
          <a:p>
            <a:r>
              <a:rPr kumimoji="1" lang="ja-JP" altLang="en-US" dirty="0" smtClean="0"/>
              <a:t>そして、よく間違われるのが、「認知症</a:t>
            </a:r>
            <a:r>
              <a:rPr kumimoji="1" lang="ja-JP" altLang="en-US" dirty="0"/>
              <a:t>の人</a:t>
            </a:r>
            <a:r>
              <a:rPr kumimoji="1" lang="ja-JP" altLang="en-US" dirty="0" smtClean="0"/>
              <a:t>は忘れちゃう</a:t>
            </a:r>
            <a:r>
              <a:rPr kumimoji="1" lang="ja-JP" altLang="en-US" dirty="0"/>
              <a:t>から何も覚えて</a:t>
            </a:r>
            <a:r>
              <a:rPr kumimoji="1" lang="ja-JP" altLang="en-US" dirty="0" smtClean="0"/>
              <a:t>いない」　ということです。</a:t>
            </a:r>
            <a:endParaRPr kumimoji="1" lang="en-US" altLang="ja-JP" dirty="0"/>
          </a:p>
          <a:p>
            <a:r>
              <a:rPr kumimoji="1" lang="ja-JP" altLang="en-US" dirty="0" smtClean="0"/>
              <a:t>認知症の人も、色々な失敗</a:t>
            </a:r>
            <a:r>
              <a:rPr kumimoji="1" lang="ja-JP" altLang="en-US" dirty="0"/>
              <a:t>が多くなる</a:t>
            </a:r>
            <a:r>
              <a:rPr kumimoji="1" lang="ja-JP" altLang="en-US" dirty="0" smtClean="0"/>
              <a:t>と何</a:t>
            </a:r>
            <a:r>
              <a:rPr kumimoji="1" lang="ja-JP" altLang="en-US" dirty="0"/>
              <a:t>となくおかしいと</a:t>
            </a:r>
            <a:r>
              <a:rPr kumimoji="1" lang="ja-JP" altLang="en-US" dirty="0" smtClean="0"/>
              <a:t>思い不安を感じています。</a:t>
            </a:r>
            <a:endParaRPr kumimoji="1" lang="en-US" altLang="ja-JP" dirty="0" smtClean="0"/>
          </a:p>
          <a:p>
            <a:r>
              <a:rPr kumimoji="1" lang="ja-JP" altLang="en-US" dirty="0" smtClean="0"/>
              <a:t>忘れないようにメモをしても、メモをしたことさえ忘れてしまことがあります。</a:t>
            </a:r>
            <a:endParaRPr kumimoji="1" lang="en-US" altLang="ja-JP" dirty="0" smtClean="0"/>
          </a:p>
          <a:p>
            <a:endParaRPr kumimoji="1" lang="en-US" altLang="ja-JP" dirty="0" smtClean="0"/>
          </a:p>
          <a:p>
            <a:endParaRPr kumimoji="1" lang="en-US" altLang="ja-JP" dirty="0"/>
          </a:p>
          <a:p>
            <a:endParaRPr kumimoji="1" lang="en-US" altLang="ja-JP" dirty="0"/>
          </a:p>
          <a:p>
            <a:endParaRPr kumimoji="1" lang="en-US" altLang="ja-JP" dirty="0"/>
          </a:p>
        </p:txBody>
      </p:sp>
    </p:spTree>
    <p:extLst>
      <p:ext uri="{BB962C8B-B14F-4D97-AF65-F5344CB8AC3E}">
        <p14:creationId xmlns:p14="http://schemas.microsoft.com/office/powerpoint/2010/main" val="2643598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6400" y="1230313"/>
            <a:ext cx="5922963" cy="3332162"/>
          </a:xfrm>
        </p:spPr>
      </p:sp>
      <p:sp>
        <p:nvSpPr>
          <p:cNvPr id="3" name="ノート プレースホルダー 2"/>
          <p:cNvSpPr>
            <a:spLocks noGrp="1"/>
          </p:cNvSpPr>
          <p:nvPr>
            <p:ph type="body" idx="1"/>
          </p:nvPr>
        </p:nvSpPr>
        <p:spPr/>
        <p:txBody>
          <a:bodyPr/>
          <a:lstStyle/>
          <a:p>
            <a:r>
              <a:rPr lang="ja-JP" altLang="en-US" sz="1400" dirty="0"/>
              <a:t>認知症の人はどんなふう</a:t>
            </a:r>
            <a:r>
              <a:rPr lang="ja-JP" altLang="en-US" sz="1400" dirty="0" smtClean="0"/>
              <a:t>に声を掛けて</a:t>
            </a:r>
            <a:r>
              <a:rPr lang="ja-JP" altLang="en-US" sz="1400" dirty="0"/>
              <a:t>欲しいと思っているのでしょうか？</a:t>
            </a:r>
            <a:endParaRPr lang="en-US" altLang="ja-JP" sz="1400" dirty="0"/>
          </a:p>
          <a:p>
            <a:r>
              <a:rPr lang="ja-JP" altLang="en-US" sz="1400" dirty="0"/>
              <a:t>どんな風に接したら不安な気持ちを和らげることができると思いますか？</a:t>
            </a:r>
            <a:endParaRPr lang="en-US" altLang="ja-JP" sz="1400" dirty="0"/>
          </a:p>
          <a:p>
            <a:endParaRPr lang="en-US" altLang="ja-JP" sz="1400" dirty="0"/>
          </a:p>
          <a:p>
            <a:r>
              <a:rPr lang="ja-JP" altLang="en-US" sz="1400" dirty="0"/>
              <a:t>怒らないでほしい</a:t>
            </a:r>
            <a:endParaRPr lang="en-US" altLang="ja-JP" sz="1400" dirty="0"/>
          </a:p>
          <a:p>
            <a:r>
              <a:rPr lang="ja-JP" altLang="en-US" sz="1400" dirty="0"/>
              <a:t>ゆっくり、話を聞いて、ゆっくり教えてほしい</a:t>
            </a:r>
            <a:endParaRPr lang="en-US" altLang="ja-JP" sz="1400" dirty="0"/>
          </a:p>
          <a:p>
            <a:r>
              <a:rPr lang="ja-JP" altLang="en-US" sz="1400" dirty="0"/>
              <a:t>驚かせないでほしい</a:t>
            </a:r>
            <a:endParaRPr lang="en-US" altLang="ja-JP" sz="1400" dirty="0"/>
          </a:p>
          <a:p>
            <a:r>
              <a:rPr lang="ja-JP" altLang="en-US" sz="1400" dirty="0"/>
              <a:t>「この先もっと、忘れてしまうかもしれない」と思うと、不安だけどわかってほしい・・・</a:t>
            </a:r>
            <a:endParaRPr lang="en-US" altLang="ja-JP" sz="1400" dirty="0"/>
          </a:p>
          <a:p>
            <a:r>
              <a:rPr lang="ja-JP" altLang="en-US" sz="1400" dirty="0"/>
              <a:t>などと思っているのではないでしょうか。</a:t>
            </a:r>
            <a:endParaRPr lang="en-US" altLang="ja-JP" sz="1400" dirty="0"/>
          </a:p>
          <a:p>
            <a:endParaRPr lang="en-US" altLang="ja-JP" sz="1400" dirty="0"/>
          </a:p>
          <a:p>
            <a:endParaRPr kumimoji="1" lang="ja-JP" altLang="en-US" dirty="0" smtClean="0"/>
          </a:p>
          <a:p>
            <a:endParaRPr kumimoji="1" lang="en-US" altLang="ja-JP" dirty="0"/>
          </a:p>
          <a:p>
            <a:endParaRPr kumimoji="1" lang="ja-JP" altLang="en-US" dirty="0"/>
          </a:p>
        </p:txBody>
      </p:sp>
    </p:spTree>
    <p:extLst>
      <p:ext uri="{BB962C8B-B14F-4D97-AF65-F5344CB8AC3E}">
        <p14:creationId xmlns:p14="http://schemas.microsoft.com/office/powerpoint/2010/main" val="2995345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6400" y="1230313"/>
            <a:ext cx="5922963" cy="3332162"/>
          </a:xfrm>
        </p:spPr>
      </p:sp>
      <p:sp>
        <p:nvSpPr>
          <p:cNvPr id="3" name="ノート プレースホルダー 2"/>
          <p:cNvSpPr>
            <a:spLocks noGrp="1"/>
          </p:cNvSpPr>
          <p:nvPr>
            <p:ph type="body" idx="1"/>
          </p:nvPr>
        </p:nvSpPr>
        <p:spPr/>
        <p:txBody>
          <a:bodyPr/>
          <a:lstStyle/>
          <a:p>
            <a:r>
              <a:rPr kumimoji="1" lang="ja-JP" altLang="en-US" dirty="0"/>
              <a:t>ここで</a:t>
            </a:r>
            <a:r>
              <a:rPr kumimoji="1" lang="ja-JP" altLang="en-US" dirty="0" smtClean="0"/>
              <a:t>、「</a:t>
            </a:r>
            <a:r>
              <a:rPr kumimoji="1" lang="ja-JP" altLang="en-US" dirty="0"/>
              <a:t>認知症</a:t>
            </a:r>
            <a:r>
              <a:rPr kumimoji="1" lang="ja-JP" altLang="en-US" dirty="0" smtClean="0"/>
              <a:t>の人と関わるお約束</a:t>
            </a:r>
            <a:r>
              <a:rPr kumimoji="1" lang="ja-JP" altLang="en-US" dirty="0"/>
              <a:t>」を説明します。</a:t>
            </a:r>
            <a:endParaRPr kumimoji="1" lang="en-US" altLang="ja-JP" dirty="0"/>
          </a:p>
          <a:p>
            <a:r>
              <a:rPr kumimoji="1" lang="en-US" altLang="ja-JP" dirty="0" smtClean="0"/>
              <a:t>3</a:t>
            </a:r>
            <a:r>
              <a:rPr kumimoji="1" lang="ja-JP" altLang="en-US" dirty="0" smtClean="0"/>
              <a:t>つ大切</a:t>
            </a:r>
            <a:r>
              <a:rPr kumimoji="1" lang="ja-JP" altLang="en-US" dirty="0"/>
              <a:t>なことがあります</a:t>
            </a:r>
            <a:r>
              <a:rPr kumimoji="1" lang="ja-JP" altLang="en-US" dirty="0" smtClean="0"/>
              <a:t>。</a:t>
            </a:r>
            <a:r>
              <a:rPr kumimoji="1" lang="en-US" altLang="ja-JP" dirty="0" smtClean="0"/>
              <a:t>3</a:t>
            </a:r>
            <a:r>
              <a:rPr kumimoji="1" lang="ja-JP" altLang="en-US" dirty="0"/>
              <a:t>つの「ない」をこころがけましょう。</a:t>
            </a:r>
            <a:endParaRPr kumimoji="1" lang="en-US" altLang="ja-JP" dirty="0"/>
          </a:p>
          <a:p>
            <a:r>
              <a:rPr kumimoji="1" lang="ja-JP" altLang="en-US" dirty="0"/>
              <a:t>（クリック）</a:t>
            </a:r>
            <a:endParaRPr kumimoji="1" lang="en-US" altLang="ja-JP" dirty="0"/>
          </a:p>
          <a:p>
            <a:r>
              <a:rPr kumimoji="1" lang="en-US" altLang="ja-JP" dirty="0"/>
              <a:t>1</a:t>
            </a:r>
            <a:r>
              <a:rPr kumimoji="1" lang="ja-JP" altLang="en-US" dirty="0"/>
              <a:t>つ目は、おどろかせない</a:t>
            </a:r>
            <a:endParaRPr kumimoji="1" lang="en-US" altLang="ja-JP" dirty="0"/>
          </a:p>
          <a:p>
            <a:r>
              <a:rPr kumimoji="1" lang="ja-JP" altLang="en-US" dirty="0"/>
              <a:t>　後ろから声を掛けたり、急に肩をたたかれたり、大きな声をだしたら、びっくりします。びっくりした拍子に転んでしまったりします。　お年寄りは骨が弱くなっているので、転んだ時に骨が折れてしまうこともあります。</a:t>
            </a:r>
            <a:endParaRPr kumimoji="1" lang="en-US" altLang="ja-JP" dirty="0"/>
          </a:p>
          <a:p>
            <a:r>
              <a:rPr kumimoji="1" lang="ja-JP" altLang="en-US" dirty="0"/>
              <a:t>（クリック）</a:t>
            </a:r>
            <a:endParaRPr kumimoji="1" lang="en-US" altLang="ja-JP" dirty="0"/>
          </a:p>
          <a:p>
            <a:r>
              <a:rPr kumimoji="1" lang="en-US" altLang="ja-JP" dirty="0"/>
              <a:t>2</a:t>
            </a:r>
            <a:r>
              <a:rPr kumimoji="1" lang="ja-JP" altLang="en-US" dirty="0"/>
              <a:t>つ目は、急がせない</a:t>
            </a:r>
            <a:endParaRPr kumimoji="1" lang="en-US" altLang="ja-JP" dirty="0"/>
          </a:p>
          <a:p>
            <a:r>
              <a:rPr kumimoji="1" lang="ja-JP" altLang="en-US" dirty="0"/>
              <a:t>　何事もゆっくりしないと、足が</a:t>
            </a:r>
            <a:r>
              <a:rPr kumimoji="1" lang="ja-JP" altLang="en-US" dirty="0" smtClean="0"/>
              <a:t>もつれてこけてしまったり、</a:t>
            </a:r>
            <a:r>
              <a:rPr kumimoji="1" lang="ja-JP" altLang="en-US" dirty="0"/>
              <a:t>混乱したり、焦って失敗したりします。年を取ると元気な人のスピードについていけなくなっています。</a:t>
            </a:r>
            <a:endParaRPr kumimoji="1" lang="en-US" altLang="ja-JP" dirty="0"/>
          </a:p>
          <a:p>
            <a:r>
              <a:rPr kumimoji="1" lang="ja-JP" altLang="en-US" dirty="0"/>
              <a:t>（クリック）</a:t>
            </a:r>
            <a:endParaRPr kumimoji="1" lang="en-US" altLang="ja-JP" dirty="0"/>
          </a:p>
          <a:p>
            <a:r>
              <a:rPr kumimoji="1" lang="en-US" altLang="ja-JP" dirty="0"/>
              <a:t>3</a:t>
            </a:r>
            <a:r>
              <a:rPr kumimoji="1" lang="ja-JP" altLang="en-US" dirty="0"/>
              <a:t>つ目は、心をきずつけない</a:t>
            </a:r>
            <a:endParaRPr kumimoji="1" lang="en-US" altLang="ja-JP" dirty="0"/>
          </a:p>
          <a:p>
            <a:r>
              <a:rPr kumimoji="1" lang="ja-JP" altLang="en-US" dirty="0"/>
              <a:t>　難しいですね、どうやったら心を傷つけずにすむのでしょうか？</a:t>
            </a:r>
            <a:endParaRPr kumimoji="1" lang="en-US" altLang="ja-JP" dirty="0"/>
          </a:p>
          <a:p>
            <a:r>
              <a:rPr kumimoji="1" lang="ja-JP" altLang="en-US" dirty="0"/>
              <a:t>　皆さんが言われて嫌だと思ったり、こんな風</a:t>
            </a:r>
            <a:r>
              <a:rPr kumimoji="1" lang="ja-JP" altLang="en-US" dirty="0" smtClean="0"/>
              <a:t>にされたらいや</a:t>
            </a:r>
            <a:r>
              <a:rPr kumimoji="1" lang="ja-JP" altLang="en-US" dirty="0"/>
              <a:t>だなと思うことはなんでしょうか？</a:t>
            </a:r>
            <a:endParaRPr kumimoji="1" lang="en-US" altLang="ja-JP" dirty="0"/>
          </a:p>
          <a:p>
            <a:r>
              <a:rPr kumimoji="1" lang="ja-JP" altLang="en-US" dirty="0" smtClean="0"/>
              <a:t>自分が忘れ物をしたり何か失敗した時、どんなふうに声を掛けて欲しいか考えて、自分がこんな風にして欲しいなぁと思う方法で話すようにして下さいね。</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1797778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6400" y="1230313"/>
            <a:ext cx="5922963" cy="3332162"/>
          </a:xfrm>
        </p:spPr>
      </p:sp>
      <p:sp>
        <p:nvSpPr>
          <p:cNvPr id="3" name="ノート プレースホルダー 2"/>
          <p:cNvSpPr>
            <a:spLocks noGrp="1"/>
          </p:cNvSpPr>
          <p:nvPr>
            <p:ph type="body" idx="1"/>
          </p:nvPr>
        </p:nvSpPr>
        <p:spPr/>
        <p:txBody>
          <a:bodyPr/>
          <a:lstStyle/>
          <a:p>
            <a:r>
              <a:rPr lang="ja-JP" altLang="en-US" dirty="0"/>
              <a:t>これも大切</a:t>
            </a:r>
            <a:r>
              <a:rPr lang="ja-JP" altLang="en-US" dirty="0" smtClean="0"/>
              <a:t>なお願いです。</a:t>
            </a:r>
            <a:endParaRPr kumimoji="1" lang="en-US" altLang="ja-JP" dirty="0"/>
          </a:p>
          <a:p>
            <a:r>
              <a:rPr lang="ja-JP" altLang="en-US" dirty="0" smtClean="0"/>
              <a:t>まちの中で認知症の人が困っているのを見かけたとき、子供</a:t>
            </a:r>
            <a:r>
              <a:rPr lang="ja-JP" altLang="en-US" dirty="0"/>
              <a:t>だけ</a:t>
            </a:r>
            <a:r>
              <a:rPr lang="ja-JP" altLang="en-US" dirty="0" smtClean="0"/>
              <a:t>で声を掛けるの</a:t>
            </a:r>
            <a:r>
              <a:rPr lang="ja-JP" altLang="en-US" dirty="0"/>
              <a:t>ではなく、大人の</a:t>
            </a:r>
            <a:r>
              <a:rPr lang="ja-JP" altLang="en-US" dirty="0" smtClean="0"/>
              <a:t>人と一緒に声をかけましょう。</a:t>
            </a:r>
            <a:endParaRPr kumimoji="1" lang="en-US" altLang="ja-JP" dirty="0"/>
          </a:p>
          <a:p>
            <a:r>
              <a:rPr kumimoji="1" lang="ja-JP" altLang="en-US" dirty="0"/>
              <a:t>大人の人</a:t>
            </a:r>
            <a:r>
              <a:rPr kumimoji="1" lang="ja-JP" altLang="en-US" dirty="0" smtClean="0"/>
              <a:t>にお願いすれば、</a:t>
            </a:r>
            <a:r>
              <a:rPr kumimoji="1" lang="ja-JP" altLang="en-US" dirty="0"/>
              <a:t>認知症の人の家族</a:t>
            </a:r>
            <a:r>
              <a:rPr kumimoji="1" lang="ja-JP" altLang="en-US" dirty="0" smtClean="0"/>
              <a:t>や警察や私達のような相談</a:t>
            </a:r>
            <a:r>
              <a:rPr kumimoji="1" lang="ja-JP" altLang="en-US" dirty="0"/>
              <a:t>窓口に連絡を入れてもらうことができます。</a:t>
            </a:r>
            <a:endParaRPr kumimoji="1" lang="en-US" altLang="ja-JP" dirty="0"/>
          </a:p>
          <a:p>
            <a:endParaRPr kumimoji="1" lang="en-US" altLang="ja-JP" dirty="0"/>
          </a:p>
          <a:p>
            <a:endParaRPr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97794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6400" y="1230313"/>
            <a:ext cx="5922963" cy="3332162"/>
          </a:xfrm>
        </p:spPr>
      </p:sp>
      <p:sp>
        <p:nvSpPr>
          <p:cNvPr id="3" name="ノート プレースホルダー 2"/>
          <p:cNvSpPr>
            <a:spLocks noGrp="1"/>
          </p:cNvSpPr>
          <p:nvPr>
            <p:ph type="body" idx="1"/>
          </p:nvPr>
        </p:nvSpPr>
        <p:spPr/>
        <p:txBody>
          <a:bodyPr/>
          <a:lstStyle/>
          <a:p>
            <a:pPr defTabSz="907542"/>
            <a:r>
              <a:rPr lang="ja-JP" altLang="en-US" u="none" dirty="0"/>
              <a:t>最後に、</a:t>
            </a:r>
            <a:r>
              <a:rPr lang="ja-JP" altLang="en-US" u="none" dirty="0" smtClean="0"/>
              <a:t>オレンジリングとマーカ</a:t>
            </a:r>
            <a:r>
              <a:rPr lang="en-US" altLang="ja-JP" u="none" dirty="0" smtClean="0"/>
              <a:t>―</a:t>
            </a:r>
            <a:r>
              <a:rPr lang="ja-JP" altLang="en-US" u="none" dirty="0" smtClean="0"/>
              <a:t>につ</a:t>
            </a:r>
            <a:r>
              <a:rPr lang="ja-JP" altLang="en-US" u="none" dirty="0"/>
              <a:t>いて説明します。</a:t>
            </a:r>
            <a:endParaRPr lang="en-US" altLang="ja-JP" u="none" dirty="0"/>
          </a:p>
          <a:p>
            <a:pPr defTabSz="907542"/>
            <a:r>
              <a:rPr lang="ja-JP" altLang="en-US" u="none" dirty="0"/>
              <a:t>これです！（実物を見せる）</a:t>
            </a:r>
            <a:endParaRPr lang="en-US" altLang="ja-JP" u="none" dirty="0"/>
          </a:p>
          <a:p>
            <a:r>
              <a:rPr lang="ja-JP" altLang="en-US" u="none" dirty="0"/>
              <a:t>初めにお話ししたように、「認知症の人をみんなで応援しよう、支えよう！！」っていう人が</a:t>
            </a:r>
            <a:r>
              <a:rPr lang="ja-JP" altLang="en-US" u="none" dirty="0" smtClean="0"/>
              <a:t>「オレンジサポーター」です。</a:t>
            </a:r>
            <a:endParaRPr lang="en-US" altLang="ja-JP"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u="none" dirty="0" smtClean="0"/>
              <a:t>そして今日認知症のお勉強をしたみんなは「オレンジサポーター」なのです。</a:t>
            </a:r>
            <a:endParaRPr lang="en-US" altLang="ja-JP" u="none" dirty="0"/>
          </a:p>
          <a:p>
            <a:pPr defTabSz="907542"/>
            <a:r>
              <a:rPr lang="ja-JP" altLang="en-US" u="none" dirty="0"/>
              <a:t>認知症の人の気持ちがわかり、やさしく接することができるのが、</a:t>
            </a:r>
            <a:r>
              <a:rPr lang="ja-JP" altLang="en-US" u="none" dirty="0" smtClean="0"/>
              <a:t>「オレンジサポーター」です</a:t>
            </a:r>
            <a:r>
              <a:rPr lang="ja-JP" altLang="en-US" u="none" dirty="0"/>
              <a:t>。</a:t>
            </a:r>
            <a:endParaRPr lang="en-US" altLang="ja-JP" u="none" dirty="0"/>
          </a:p>
          <a:p>
            <a:r>
              <a:rPr kumimoji="1" lang="ja-JP" altLang="en-US" u="none" dirty="0" smtClean="0"/>
              <a:t>これから、</a:t>
            </a:r>
            <a:r>
              <a:rPr lang="ja-JP" altLang="en-US" u="none" dirty="0" smtClean="0"/>
              <a:t>オレンジ</a:t>
            </a:r>
            <a:r>
              <a:rPr kumimoji="1" lang="ja-JP" altLang="en-US" u="none" dirty="0" smtClean="0"/>
              <a:t>サポーターの「しるし」となる「オレンジリング」と「オレンジマーカー」を配ります。</a:t>
            </a:r>
            <a:endParaRPr kumimoji="1" lang="en-US" altLang="ja-JP" u="none" dirty="0" smtClean="0"/>
          </a:p>
          <a:p>
            <a:r>
              <a:rPr kumimoji="1" lang="ja-JP" altLang="en-US" u="none" dirty="0" smtClean="0"/>
              <a:t>これは</a:t>
            </a:r>
            <a:r>
              <a:rPr lang="ja-JP" altLang="en-US" u="none" dirty="0" smtClean="0"/>
              <a:t>オレンジ</a:t>
            </a:r>
            <a:r>
              <a:rPr kumimoji="1" lang="ja-JP" altLang="en-US" u="none" dirty="0" smtClean="0"/>
              <a:t>サポーターになった人に、配られる物です。</a:t>
            </a:r>
            <a:endParaRPr kumimoji="1" lang="en-US" altLang="ja-JP" u="none" dirty="0" smtClean="0"/>
          </a:p>
          <a:p>
            <a:r>
              <a:rPr kumimoji="1" lang="ja-JP" altLang="en-US" u="none" dirty="0" smtClean="0"/>
              <a:t>これまでに、このオレンジリングを付けている人を見つけて、「安心した」と認知症の人が言っていたことがあります。</a:t>
            </a:r>
            <a:endParaRPr kumimoji="1" lang="en-US" altLang="ja-JP" u="none" dirty="0" smtClean="0"/>
          </a:p>
          <a:p>
            <a:r>
              <a:rPr kumimoji="1" lang="ja-JP" altLang="en-US" u="none" dirty="0" smtClean="0"/>
              <a:t>「認知症の人を応援したいな！」　「優しく声掛けしたいな」と思う人はオレンジリングを付けて欲しいです。</a:t>
            </a:r>
            <a:endParaRPr kumimoji="1" lang="en-US" altLang="ja-JP" u="none" dirty="0" smtClean="0"/>
          </a:p>
          <a:p>
            <a:r>
              <a:rPr kumimoji="1" lang="ja-JP" altLang="en-US" u="none" dirty="0" smtClean="0"/>
              <a:t>オレンジリングやマーカーを知っている人はまだまだ少ないので、みんなのカバンや付けられるところに</a:t>
            </a:r>
            <a:r>
              <a:rPr kumimoji="1" lang="ja-JP" altLang="en-US" u="none" smtClean="0"/>
              <a:t>付けてもらったり使ってもらえると</a:t>
            </a:r>
            <a:endParaRPr kumimoji="1" lang="en-US" altLang="ja-JP" u="none" dirty="0" smtClean="0"/>
          </a:p>
          <a:p>
            <a:r>
              <a:rPr kumimoji="1" lang="ja-JP" altLang="en-US" u="none" dirty="0" smtClean="0"/>
              <a:t>安心できる人がたくさん増えるのではないかなぁと思います。よろしくお願いします。</a:t>
            </a:r>
            <a:endParaRPr kumimoji="1" lang="en-US" altLang="ja-JP" u="none"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7B7A9A7-90D2-47A0-8A41-17C1F0727769}" type="slidenum">
              <a:rPr kumimoji="1" lang="ja-JP" altLang="en-US" smtClean="0"/>
              <a:t>19</a:t>
            </a:fld>
            <a:endParaRPr kumimoji="1" lang="ja-JP" altLang="en-US"/>
          </a:p>
        </p:txBody>
      </p:sp>
    </p:spTree>
    <p:extLst>
      <p:ext uri="{BB962C8B-B14F-4D97-AF65-F5344CB8AC3E}">
        <p14:creationId xmlns:p14="http://schemas.microsoft.com/office/powerpoint/2010/main" val="1854417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6400" y="1230313"/>
            <a:ext cx="5922963" cy="3332162"/>
          </a:xfrm>
        </p:spPr>
      </p:sp>
      <p:sp>
        <p:nvSpPr>
          <p:cNvPr id="3" name="ノート プレースホルダー 2"/>
          <p:cNvSpPr>
            <a:spLocks noGrp="1"/>
          </p:cNvSpPr>
          <p:nvPr>
            <p:ph type="body" idx="1"/>
          </p:nvPr>
        </p:nvSpPr>
        <p:spPr/>
        <p:txBody>
          <a:bodyPr/>
          <a:lstStyle/>
          <a:p>
            <a:r>
              <a:rPr lang="ja-JP" altLang="en-US" sz="1400" dirty="0"/>
              <a:t>皆さん</a:t>
            </a:r>
            <a:r>
              <a:rPr lang="ja-JP" altLang="en-US" sz="1400" dirty="0" smtClean="0"/>
              <a:t>、歳をとって、おじいちゃん、おばあちゃんになると身体にどんな変化が起きるかしっていますか？</a:t>
            </a:r>
            <a:endParaRPr lang="en-US" altLang="ja-JP" sz="1400" dirty="0" smtClean="0"/>
          </a:p>
          <a:p>
            <a:r>
              <a:rPr lang="ja-JP" altLang="en-US" sz="1400" dirty="0" smtClean="0"/>
              <a:t>また、歳をとると、認知症という病気にかかることがあります。</a:t>
            </a:r>
            <a:endParaRPr lang="en-US" altLang="ja-JP" sz="1400" dirty="0" smtClean="0"/>
          </a:p>
          <a:p>
            <a:r>
              <a:rPr lang="ja-JP" altLang="en-US" sz="1400" dirty="0" smtClean="0"/>
              <a:t>認知症</a:t>
            </a:r>
            <a:r>
              <a:rPr lang="ja-JP" altLang="en-US" sz="1400" dirty="0"/>
              <a:t>という言葉を聞いたことがありますか？</a:t>
            </a:r>
            <a:endParaRPr lang="en-US" altLang="ja-JP" sz="1400" dirty="0"/>
          </a:p>
          <a:p>
            <a:r>
              <a:rPr lang="ja-JP" altLang="en-US" sz="1400" dirty="0"/>
              <a:t>（反応を見る）</a:t>
            </a:r>
            <a:endParaRPr lang="en-US" altLang="ja-JP" sz="1400" dirty="0"/>
          </a:p>
          <a:p>
            <a:r>
              <a:rPr lang="ja-JP" altLang="en-US" sz="1400" dirty="0"/>
              <a:t>認知症は、風邪と同じ、病気の名前ですが、</a:t>
            </a:r>
            <a:endParaRPr lang="en-US" altLang="ja-JP" sz="1400" dirty="0"/>
          </a:p>
          <a:p>
            <a:r>
              <a:rPr lang="ja-JP" altLang="en-US" sz="1400" dirty="0"/>
              <a:t>聞いたことがない人も多いと思うので、</a:t>
            </a:r>
            <a:endParaRPr lang="en-US" altLang="ja-JP" sz="1400" dirty="0"/>
          </a:p>
          <a:p>
            <a:endParaRPr lang="en-US" altLang="ja-JP" sz="1400" dirty="0"/>
          </a:p>
          <a:p>
            <a:r>
              <a:rPr lang="ja-JP" altLang="en-US" sz="1400" dirty="0"/>
              <a:t>今日の勉強会の目標</a:t>
            </a:r>
            <a:r>
              <a:rPr lang="ja-JP" altLang="en-US" sz="1400" dirty="0" smtClean="0"/>
              <a:t>は</a:t>
            </a:r>
            <a:endParaRPr lang="en-US" altLang="ja-JP" sz="1400" dirty="0" smtClean="0"/>
          </a:p>
          <a:p>
            <a:r>
              <a:rPr lang="ja-JP" altLang="en-US" sz="1400" dirty="0" smtClean="0"/>
              <a:t>①歳をとると、どのように身体がかわるか知る</a:t>
            </a:r>
            <a:endParaRPr lang="en-US" altLang="ja-JP" sz="1400" dirty="0" smtClean="0"/>
          </a:p>
          <a:p>
            <a:r>
              <a:rPr lang="ja-JP" altLang="en-US" sz="1400" dirty="0" smtClean="0"/>
              <a:t>②認知症</a:t>
            </a:r>
            <a:r>
              <a:rPr lang="ja-JP" altLang="en-US" sz="1400" dirty="0"/>
              <a:t>がどんな病気かを知ることと、</a:t>
            </a:r>
            <a:endParaRPr lang="en-US" altLang="ja-JP" sz="1400" dirty="0"/>
          </a:p>
          <a:p>
            <a:r>
              <a:rPr lang="ja-JP" altLang="en-US" sz="1400" dirty="0" smtClean="0"/>
              <a:t>③認知症の人</a:t>
            </a:r>
            <a:r>
              <a:rPr lang="ja-JP" altLang="en-US" sz="1400" dirty="0"/>
              <a:t>の気持ちを知り</a:t>
            </a:r>
            <a:r>
              <a:rPr lang="ja-JP" altLang="en-US" sz="1400" dirty="0" smtClean="0"/>
              <a:t>、どの</a:t>
            </a:r>
            <a:r>
              <a:rPr lang="ja-JP" altLang="en-US" sz="1400" dirty="0"/>
              <a:t>ように接したらいいかを学びます。</a:t>
            </a:r>
          </a:p>
        </p:txBody>
      </p:sp>
    </p:spTree>
    <p:extLst>
      <p:ext uri="{BB962C8B-B14F-4D97-AF65-F5344CB8AC3E}">
        <p14:creationId xmlns:p14="http://schemas.microsoft.com/office/powerpoint/2010/main" val="495915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smtClean="0"/>
              <a:t>このステッカーを見てください。</a:t>
            </a:r>
            <a:endParaRPr kumimoji="1" lang="en-US" altLang="ja-JP" sz="1200" b="0"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smtClean="0"/>
              <a:t>（このステッカーは、オレンジサポーターになってくれた人がいるお店や会社に貼ってもらうために作ったものです。）</a:t>
            </a:r>
            <a:endParaRPr kumimoji="1" lang="en-US" altLang="ja-JP" sz="1200" b="0"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smtClean="0"/>
              <a:t>この天文科学館の絵は、明石市に住む認知症の人が描いてくれました。</a:t>
            </a:r>
            <a:endParaRPr kumimoji="1" lang="en-US" altLang="ja-JP" sz="1200" b="0"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smtClean="0"/>
              <a:t>描いてくださった方は、美術の学校を卒業された方で、もともと絵をかくのが上手な方でした。</a:t>
            </a:r>
            <a:endParaRPr kumimoji="1" lang="en-US" altLang="ja-JP" sz="1200" b="0"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smtClean="0"/>
              <a:t>認知症のため、</a:t>
            </a:r>
            <a:r>
              <a:rPr kumimoji="1" lang="en-US" altLang="ja-JP" sz="1200" b="0" u="none" dirty="0" smtClean="0"/>
              <a:t>1</a:t>
            </a:r>
            <a:r>
              <a:rPr kumimoji="1" lang="ja-JP" altLang="en-US" sz="1200" b="0" u="none" dirty="0" smtClean="0"/>
              <a:t>度に絵を描き終えることができなかったり、絵を描くのを再開するときに、「なんでこれを書いていたんだったっけ？」</a:t>
            </a:r>
            <a:endParaRPr kumimoji="1" lang="en-US" altLang="ja-JP" sz="1200" b="0"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smtClean="0"/>
              <a:t>と分からなくなることはあったそうですが、</a:t>
            </a:r>
            <a:endParaRPr kumimoji="1" lang="en-US" altLang="ja-JP" sz="1200" b="0"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smtClean="0"/>
              <a:t>周囲の人のサポートを受け、一人で絵を描き上げてくれました。</a:t>
            </a:r>
            <a:endParaRPr kumimoji="1" lang="en-US" altLang="ja-JP" sz="1200" b="0" u="none" dirty="0" smtClean="0"/>
          </a:p>
          <a:p>
            <a:endParaRPr kumimoji="1" lang="ja-JP" altLang="en-US" u="none" dirty="0"/>
          </a:p>
        </p:txBody>
      </p:sp>
    </p:spTree>
    <p:extLst>
      <p:ext uri="{BB962C8B-B14F-4D97-AF65-F5344CB8AC3E}">
        <p14:creationId xmlns:p14="http://schemas.microsoft.com/office/powerpoint/2010/main" val="2205636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は、兵庫県にお住いの古谷さんです、古谷さんは５９歳で認知症と診断されました。認知症といわれたときは悲しくて涙が出たそうですが、この病気のことを話すことで、他の認知症の人達とも仲良くなれたりしました。認知症になった</a:t>
            </a:r>
            <a:r>
              <a:rPr kumimoji="1" lang="ja-JP" altLang="en-US" smtClean="0"/>
              <a:t>からといって、その人がその人でなくなるわけではありません。</a:t>
            </a:r>
            <a:endParaRPr kumimoji="1" lang="ja-JP" altLang="en-US" dirty="0"/>
          </a:p>
        </p:txBody>
      </p:sp>
    </p:spTree>
    <p:extLst>
      <p:ext uri="{BB962C8B-B14F-4D97-AF65-F5344CB8AC3E}">
        <p14:creationId xmlns:p14="http://schemas.microsoft.com/office/powerpoint/2010/main" val="2039452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smtClean="0"/>
              <a:t>皆さんと同じように認知症の人も、色</a:t>
            </a:r>
            <a:r>
              <a:rPr kumimoji="1" lang="ja-JP" altLang="en-US" sz="1200" b="0" dirty="0" smtClean="0"/>
              <a:t>々な人に手伝ってもらい、助けてもらえば、</a:t>
            </a:r>
            <a:r>
              <a:rPr kumimoji="1" lang="ja-JP" altLang="en-US" sz="1600" b="0" dirty="0" smtClean="0">
                <a:solidFill>
                  <a:srgbClr val="FF0066"/>
                </a:solidFill>
                <a:effectLst>
                  <a:outerShdw blurRad="38100" dist="38100" dir="2700000" algn="tl">
                    <a:srgbClr val="000000">
                      <a:alpha val="43137"/>
                    </a:srgbClr>
                  </a:outerShdw>
                </a:effectLst>
              </a:rPr>
              <a:t>元気</a:t>
            </a:r>
            <a:r>
              <a:rPr kumimoji="1" lang="ja-JP" altLang="en-US" sz="1200" b="0" dirty="0" smtClean="0"/>
              <a:t>に</a:t>
            </a:r>
            <a:r>
              <a:rPr kumimoji="1" lang="ja-JP" altLang="en-US" sz="1600" b="0" dirty="0" smtClean="0">
                <a:solidFill>
                  <a:srgbClr val="FFC000"/>
                </a:solidFill>
                <a:effectLst>
                  <a:outerShdw blurRad="38100" dist="38100" dir="2700000" algn="tl">
                    <a:srgbClr val="000000">
                      <a:alpha val="43137"/>
                    </a:srgbClr>
                  </a:outerShdw>
                </a:effectLst>
              </a:rPr>
              <a:t>生き生き</a:t>
            </a:r>
            <a:r>
              <a:rPr kumimoji="1" lang="ja-JP" altLang="en-US" sz="1200" b="0" dirty="0" smtClean="0"/>
              <a:t>と過ごすことができます。</a:t>
            </a:r>
            <a:endParaRPr kumimoji="1" lang="en-US" altLang="ja-JP"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t>これは、認知症の人に限らず、みんな同じです。認知症の人と自分は同じだと思って、相手の気持ちになってみましょう。</a:t>
            </a:r>
            <a:endParaRPr kumimoji="1" lang="en-US" altLang="ja-JP"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u="sng"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smtClean="0"/>
          </a:p>
          <a:p>
            <a:endParaRPr kumimoji="1" lang="ja-JP" altLang="en-US" b="0" dirty="0"/>
          </a:p>
        </p:txBody>
      </p:sp>
    </p:spTree>
    <p:extLst>
      <p:ext uri="{BB962C8B-B14F-4D97-AF65-F5344CB8AC3E}">
        <p14:creationId xmlns:p14="http://schemas.microsoft.com/office/powerpoint/2010/main" val="2360567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6400" y="1230313"/>
            <a:ext cx="5922963" cy="3332162"/>
          </a:xfrm>
        </p:spPr>
      </p:sp>
      <p:sp>
        <p:nvSpPr>
          <p:cNvPr id="3" name="ノート プレースホルダー 2"/>
          <p:cNvSpPr>
            <a:spLocks noGrp="1"/>
          </p:cNvSpPr>
          <p:nvPr>
            <p:ph type="body" idx="1"/>
          </p:nvPr>
        </p:nvSpPr>
        <p:spPr/>
        <p:txBody>
          <a:bodyPr/>
          <a:lstStyle/>
          <a:p>
            <a:r>
              <a:rPr lang="ja-JP" altLang="en-US" sz="1400" dirty="0" smtClean="0"/>
              <a:t>今日のまとめです。</a:t>
            </a:r>
            <a:endParaRPr lang="en-US" altLang="ja-JP" sz="1400" dirty="0" smtClean="0"/>
          </a:p>
          <a:p>
            <a:r>
              <a:rPr lang="ja-JP" altLang="en-US" sz="1400" dirty="0" smtClean="0"/>
              <a:t>認知症になったら、物事を忘れてしまい思い出せないことがあります。新しいことを中々覚えられなかったりします</a:t>
            </a:r>
            <a:endParaRPr lang="en-US" altLang="ja-JP" sz="1400" dirty="0" smtClean="0"/>
          </a:p>
          <a:p>
            <a:r>
              <a:rPr lang="ja-JP" altLang="en-US" sz="1400" dirty="0" smtClean="0"/>
              <a:t>話しかけるときは、</a:t>
            </a:r>
            <a:r>
              <a:rPr lang="en-US" altLang="ja-JP" sz="1400" dirty="0" smtClean="0"/>
              <a:t>『</a:t>
            </a:r>
            <a:r>
              <a:rPr lang="ja-JP" altLang="en-US" sz="1400" dirty="0" smtClean="0"/>
              <a:t>３つのない</a:t>
            </a:r>
            <a:r>
              <a:rPr lang="en-US" altLang="ja-JP" sz="1400" dirty="0" smtClean="0"/>
              <a:t>』</a:t>
            </a:r>
            <a:r>
              <a:rPr lang="ja-JP" altLang="en-US" sz="1400" dirty="0" smtClean="0"/>
              <a:t>を大切に、おどろかせない、いそがせない、心をきずつけない、を気をつけましょう</a:t>
            </a:r>
            <a:endParaRPr lang="en-US" altLang="ja-JP" sz="1400" dirty="0"/>
          </a:p>
        </p:txBody>
      </p:sp>
    </p:spTree>
    <p:extLst>
      <p:ext uri="{BB962C8B-B14F-4D97-AF65-F5344CB8AC3E}">
        <p14:creationId xmlns:p14="http://schemas.microsoft.com/office/powerpoint/2010/main" val="1578545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6400" y="1230313"/>
            <a:ext cx="5922963" cy="3332162"/>
          </a:xfrm>
        </p:spPr>
      </p:sp>
      <p:sp>
        <p:nvSpPr>
          <p:cNvPr id="3" name="ノート プレースホルダー 2"/>
          <p:cNvSpPr>
            <a:spLocks noGrp="1"/>
          </p:cNvSpPr>
          <p:nvPr>
            <p:ph type="body" idx="1"/>
          </p:nvPr>
        </p:nvSpPr>
        <p:spPr/>
        <p:txBody>
          <a:bodyPr/>
          <a:lstStyle/>
          <a:p>
            <a:r>
              <a:rPr kumimoji="1" lang="ja-JP" altLang="en-US" dirty="0" smtClean="0"/>
              <a:t>講座</a:t>
            </a:r>
            <a:r>
              <a:rPr kumimoji="1" lang="ja-JP" altLang="en-US" dirty="0"/>
              <a:t>はこれで終わりです。</a:t>
            </a:r>
            <a:endParaRPr kumimoji="1" lang="en-US" altLang="ja-JP" dirty="0"/>
          </a:p>
          <a:p>
            <a:endParaRPr kumimoji="1" lang="en-US" altLang="ja-JP" dirty="0"/>
          </a:p>
          <a:p>
            <a:pPr defTabSz="901333"/>
            <a:r>
              <a:rPr lang="ja-JP" altLang="en-US" dirty="0"/>
              <a:t>最後</a:t>
            </a:r>
            <a:r>
              <a:rPr lang="ja-JP" altLang="en-US" dirty="0" smtClean="0"/>
              <a:t>に質問です。</a:t>
            </a:r>
            <a:endParaRPr lang="en-US" altLang="ja-JP" dirty="0" smtClean="0"/>
          </a:p>
          <a:p>
            <a:pPr defTabSz="901333">
              <a:defRPr/>
            </a:pPr>
            <a:r>
              <a:rPr lang="ja-JP" altLang="en-US" dirty="0" smtClean="0"/>
              <a:t>お互いを思いやれる優しい気持ちを、</a:t>
            </a:r>
            <a:r>
              <a:rPr lang="ja-JP" altLang="en-US" u="none" dirty="0" smtClean="0"/>
              <a:t>これからも</a:t>
            </a:r>
            <a:r>
              <a:rPr lang="ja-JP" altLang="en-US" dirty="0" smtClean="0"/>
              <a:t>大切にしてくださいね。</a:t>
            </a:r>
            <a:endParaRPr lang="en-US" altLang="ja-JP" dirty="0" smtClean="0"/>
          </a:p>
          <a:p>
            <a:pPr defTabSz="901333">
              <a:defRPr/>
            </a:pPr>
            <a:endParaRPr lang="en-US" altLang="ja-JP" dirty="0" smtClean="0"/>
          </a:p>
          <a:p>
            <a:pPr marL="0" marR="0" indent="0" algn="l" defTabSz="901333" rtl="0" eaLnBrk="1" fontAlgn="auto" latinLnBrk="0" hangingPunct="1">
              <a:lnSpc>
                <a:spcPct val="100000"/>
              </a:lnSpc>
              <a:spcBef>
                <a:spcPts val="0"/>
              </a:spcBef>
              <a:spcAft>
                <a:spcPts val="0"/>
              </a:spcAft>
              <a:buClrTx/>
              <a:buSzTx/>
              <a:buFontTx/>
              <a:buNone/>
              <a:tabLst/>
              <a:defRPr/>
            </a:pPr>
            <a:r>
              <a:rPr kumimoji="1" lang="ja-JP" altLang="en-US" u="none" dirty="0" smtClean="0"/>
              <a:t>オレンジサポーターとしてできることは、人それぞれの形があると思います。</a:t>
            </a:r>
            <a:endParaRPr kumimoji="1" lang="en-US" altLang="ja-JP" u="none" dirty="0" smtClean="0"/>
          </a:p>
          <a:p>
            <a:pPr marL="0" marR="0" indent="0" algn="l" defTabSz="901333" rtl="0" eaLnBrk="1" fontAlgn="auto" latinLnBrk="0" hangingPunct="1">
              <a:lnSpc>
                <a:spcPct val="100000"/>
              </a:lnSpc>
              <a:spcBef>
                <a:spcPts val="0"/>
              </a:spcBef>
              <a:spcAft>
                <a:spcPts val="0"/>
              </a:spcAft>
              <a:buClrTx/>
              <a:buSzTx/>
              <a:buFontTx/>
              <a:buNone/>
              <a:tabLst/>
              <a:defRPr/>
            </a:pPr>
            <a:r>
              <a:rPr kumimoji="1" lang="ja-JP" altLang="en-US" u="none" dirty="0" smtClean="0"/>
              <a:t>直接困っている人に声をかけたり、助けたりすることだけじゃなく、</a:t>
            </a:r>
            <a:endParaRPr kumimoji="1" lang="en-US" altLang="ja-JP" u="none" dirty="0" smtClean="0"/>
          </a:p>
          <a:p>
            <a:pPr marL="0" marR="0" indent="0" algn="l" defTabSz="901333" rtl="0" eaLnBrk="1" fontAlgn="auto" latinLnBrk="0" hangingPunct="1">
              <a:lnSpc>
                <a:spcPct val="100000"/>
              </a:lnSpc>
              <a:spcBef>
                <a:spcPts val="0"/>
              </a:spcBef>
              <a:spcAft>
                <a:spcPts val="0"/>
              </a:spcAft>
              <a:buClrTx/>
              <a:buSzTx/>
              <a:buFontTx/>
              <a:buNone/>
              <a:tabLst/>
              <a:defRPr/>
            </a:pPr>
            <a:r>
              <a:rPr kumimoji="1" lang="ja-JP" altLang="en-US" u="none" dirty="0" smtClean="0"/>
              <a:t>家族などみぢかな人に今日学んだ認知症の正しい知識を伝えることも、</a:t>
            </a:r>
            <a:endParaRPr kumimoji="1" lang="en-US" altLang="ja-JP" u="none" dirty="0" smtClean="0"/>
          </a:p>
          <a:p>
            <a:pPr marL="0" marR="0" indent="0" algn="l" defTabSz="901333" rtl="0" eaLnBrk="1" fontAlgn="auto" latinLnBrk="0" hangingPunct="1">
              <a:lnSpc>
                <a:spcPct val="100000"/>
              </a:lnSpc>
              <a:spcBef>
                <a:spcPts val="0"/>
              </a:spcBef>
              <a:spcAft>
                <a:spcPts val="0"/>
              </a:spcAft>
              <a:buClrTx/>
              <a:buSzTx/>
              <a:buFontTx/>
              <a:buNone/>
              <a:tabLst/>
              <a:defRPr/>
            </a:pPr>
            <a:r>
              <a:rPr kumimoji="1" lang="ja-JP" altLang="en-US" u="none" dirty="0" smtClean="0"/>
              <a:t>オレンジサポーターの活動のひとつです。</a:t>
            </a:r>
            <a:endParaRPr kumimoji="1" lang="en-US" altLang="ja-JP" u="none" dirty="0" smtClean="0"/>
          </a:p>
          <a:p>
            <a:pPr marL="0" marR="0" indent="0" algn="l" defTabSz="901333" rtl="0" eaLnBrk="1" fontAlgn="auto" latinLnBrk="0" hangingPunct="1">
              <a:lnSpc>
                <a:spcPct val="100000"/>
              </a:lnSpc>
              <a:spcBef>
                <a:spcPts val="0"/>
              </a:spcBef>
              <a:spcAft>
                <a:spcPts val="0"/>
              </a:spcAft>
              <a:buClrTx/>
              <a:buSzTx/>
              <a:buFontTx/>
              <a:buNone/>
              <a:tabLst/>
              <a:defRPr/>
            </a:pPr>
            <a:r>
              <a:rPr kumimoji="1" lang="ja-JP" altLang="en-US" dirty="0" smtClean="0"/>
              <a:t>ぜひ、今日聞いた話を、家に帰って、おうちの人にも教えてあげてくださいね。</a:t>
            </a:r>
            <a:endParaRPr kumimoji="1" lang="en-US" altLang="ja-JP" dirty="0" smtClean="0"/>
          </a:p>
          <a:p>
            <a:pPr marL="0" marR="0" indent="0" algn="l" defTabSz="901333" rtl="0" eaLnBrk="1" fontAlgn="auto" latinLnBrk="0" hangingPunct="1">
              <a:lnSpc>
                <a:spcPct val="100000"/>
              </a:lnSpc>
              <a:spcBef>
                <a:spcPts val="0"/>
              </a:spcBef>
              <a:spcAft>
                <a:spcPts val="0"/>
              </a:spcAft>
              <a:buClrTx/>
              <a:buSzTx/>
              <a:buFontTx/>
              <a:buNone/>
              <a:tabLst/>
              <a:defRPr/>
            </a:pPr>
            <a:r>
              <a:rPr lang="ja-JP" altLang="en-US" dirty="0" smtClean="0"/>
              <a:t>今日はありがとうございました。</a:t>
            </a:r>
            <a:endParaRPr lang="en-US" altLang="ja-JP" dirty="0" smtClean="0"/>
          </a:p>
          <a:p>
            <a:pPr defTabSz="901333">
              <a:defRPr/>
            </a:pPr>
            <a:endParaRPr lang="en-US" altLang="ja-JP" dirty="0" smtClean="0"/>
          </a:p>
        </p:txBody>
      </p:sp>
    </p:spTree>
    <p:extLst>
      <p:ext uri="{BB962C8B-B14F-4D97-AF65-F5344CB8AC3E}">
        <p14:creationId xmlns:p14="http://schemas.microsoft.com/office/powerpoint/2010/main" val="2237941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6400" y="1230313"/>
            <a:ext cx="5922963" cy="3332162"/>
          </a:xfrm>
        </p:spPr>
      </p:sp>
      <p:sp>
        <p:nvSpPr>
          <p:cNvPr id="3" name="ノート プレースホルダー 2"/>
          <p:cNvSpPr>
            <a:spLocks noGrp="1"/>
          </p:cNvSpPr>
          <p:nvPr>
            <p:ph type="body" idx="1"/>
          </p:nvPr>
        </p:nvSpPr>
        <p:spPr/>
        <p:txBody>
          <a:bodyPr/>
          <a:lstStyle/>
          <a:p>
            <a:r>
              <a:rPr lang="ja-JP" altLang="en-US" sz="1400" dirty="0" smtClean="0"/>
              <a:t>ではクイズです。四角に答えを書ける人は書いてくださいね。</a:t>
            </a:r>
            <a:endParaRPr lang="en-US" altLang="ja-JP" sz="1400" dirty="0" smtClean="0"/>
          </a:p>
          <a:p>
            <a:r>
              <a:rPr lang="ja-JP" altLang="en-US" sz="1400" dirty="0" smtClean="0"/>
              <a:t>①に入る数字は？</a:t>
            </a:r>
            <a:endParaRPr lang="en-US" altLang="ja-JP" sz="1400" dirty="0" smtClean="0"/>
          </a:p>
          <a:p>
            <a:r>
              <a:rPr lang="ja-JP" altLang="en-US" sz="1400" dirty="0" smtClean="0"/>
              <a:t>明石市</a:t>
            </a:r>
            <a:r>
              <a:rPr lang="ja-JP" altLang="en-US" sz="1400" dirty="0"/>
              <a:t>に住んでる</a:t>
            </a:r>
            <a:r>
              <a:rPr lang="ja-JP" altLang="en-US" sz="1400" dirty="0" smtClean="0"/>
              <a:t>人は全部で約</a:t>
            </a:r>
            <a:r>
              <a:rPr lang="en-US" altLang="ja-JP" sz="1400" dirty="0" smtClean="0"/>
              <a:t>30</a:t>
            </a:r>
            <a:r>
              <a:rPr lang="ja-JP" altLang="en-US" sz="1400" dirty="0" smtClean="0"/>
              <a:t>万人です。</a:t>
            </a:r>
            <a:endParaRPr lang="en-US" altLang="ja-JP" sz="1400" dirty="0" smtClean="0"/>
          </a:p>
          <a:p>
            <a:r>
              <a:rPr lang="ja-JP" altLang="en-US" sz="1400" dirty="0" smtClean="0"/>
              <a:t>②に入る数字は？</a:t>
            </a:r>
            <a:endParaRPr lang="en-US" altLang="ja-JP" sz="1400" dirty="0"/>
          </a:p>
          <a:p>
            <a:r>
              <a:rPr lang="en-US" altLang="ja-JP" sz="1400" dirty="0" smtClean="0"/>
              <a:t>65</a:t>
            </a:r>
            <a:r>
              <a:rPr lang="ja-JP" altLang="en-US" sz="1400" dirty="0"/>
              <a:t>歳以上の</a:t>
            </a:r>
            <a:r>
              <a:rPr lang="ja-JP" altLang="en-US" sz="1400" dirty="0" smtClean="0"/>
              <a:t>おじいちゃん、おばあちゃんの</a:t>
            </a:r>
            <a:r>
              <a:rPr lang="ja-JP" altLang="en-US" sz="1400" dirty="0"/>
              <a:t>ことを、高齢者と</a:t>
            </a:r>
            <a:r>
              <a:rPr lang="ja-JP" altLang="en-US" sz="1400" dirty="0" smtClean="0"/>
              <a:t>言います。</a:t>
            </a:r>
            <a:endParaRPr lang="en-US" altLang="ja-JP" sz="1400" dirty="0" smtClean="0"/>
          </a:p>
          <a:p>
            <a:r>
              <a:rPr lang="ja-JP" altLang="en-US" sz="1400" dirty="0" smtClean="0"/>
              <a:t>明石に住んでいる全体の人数の４人に</a:t>
            </a:r>
            <a:r>
              <a:rPr lang="en-US" altLang="ja-JP" sz="1400" dirty="0" smtClean="0"/>
              <a:t>1</a:t>
            </a:r>
            <a:r>
              <a:rPr lang="ja-JP" altLang="en-US" sz="1400" dirty="0" smtClean="0"/>
              <a:t>人が高齢者です。</a:t>
            </a:r>
            <a:endParaRPr lang="en-US" altLang="ja-JP" sz="1400" dirty="0"/>
          </a:p>
        </p:txBody>
      </p:sp>
    </p:spTree>
    <p:extLst>
      <p:ext uri="{BB962C8B-B14F-4D97-AF65-F5344CB8AC3E}">
        <p14:creationId xmlns:p14="http://schemas.microsoft.com/office/powerpoint/2010/main" val="2680408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6400" y="1230313"/>
            <a:ext cx="5922963" cy="3332162"/>
          </a:xfrm>
        </p:spPr>
      </p:sp>
      <p:sp>
        <p:nvSpPr>
          <p:cNvPr id="3" name="ノート プレースホルダー 2"/>
          <p:cNvSpPr>
            <a:spLocks noGrp="1"/>
          </p:cNvSpPr>
          <p:nvPr>
            <p:ph type="body" idx="1"/>
          </p:nvPr>
        </p:nvSpPr>
        <p:spPr/>
        <p:txBody>
          <a:bodyPr/>
          <a:lstStyle/>
          <a:p>
            <a:r>
              <a:rPr kumimoji="1" lang="ja-JP" altLang="en-US" dirty="0"/>
              <a:t>では、</a:t>
            </a:r>
            <a:r>
              <a:rPr lang="ja-JP" altLang="en-US" dirty="0" smtClean="0"/>
              <a:t>おじいちゃん、おばあちゃんと</a:t>
            </a:r>
            <a:r>
              <a:rPr lang="ja-JP" altLang="en-US" dirty="0"/>
              <a:t>いうと、</a:t>
            </a:r>
            <a:r>
              <a:rPr kumimoji="1" lang="ja-JP" altLang="en-US" dirty="0"/>
              <a:t>どんなイメージがありますか</a:t>
            </a:r>
            <a:r>
              <a:rPr kumimoji="1" lang="ja-JP" altLang="en-US" dirty="0" smtClean="0"/>
              <a:t>？</a:t>
            </a:r>
            <a:endParaRPr kumimoji="1" lang="en-US" altLang="ja-JP" dirty="0" smtClean="0"/>
          </a:p>
          <a:p>
            <a:r>
              <a:rPr kumimoji="1" lang="ja-JP" altLang="en-US" dirty="0" err="1" smtClean="0"/>
              <a:t>ひい</a:t>
            </a:r>
            <a:r>
              <a:rPr kumimoji="1" lang="ja-JP" altLang="en-US" dirty="0" smtClean="0"/>
              <a:t>おじいちゃん、ひいおばあちゃんは、どんなイメージでしょうか？</a:t>
            </a:r>
            <a:endParaRPr kumimoji="1" lang="en-US" altLang="ja-JP" dirty="0"/>
          </a:p>
          <a:p>
            <a:endParaRPr kumimoji="1" lang="en-US" altLang="ja-JP" u="sng" strike="noStrike" dirty="0" smtClean="0">
              <a:solidFill>
                <a:srgbClr val="FF0000"/>
              </a:solidFill>
            </a:endParaRPr>
          </a:p>
          <a:p>
            <a:r>
              <a:rPr kumimoji="1" lang="ja-JP" altLang="en-US" u="none" strike="noStrike" dirty="0" smtClean="0">
                <a:solidFill>
                  <a:srgbClr val="FF0000"/>
                </a:solidFill>
              </a:rPr>
              <a:t>おじいちゃん、おばあちゃんをイメージしながら、次のスライドを見てください。</a:t>
            </a:r>
            <a:endParaRPr kumimoji="1" lang="en-US" altLang="ja-JP" u="none" strike="noStrike" dirty="0">
              <a:solidFill>
                <a:srgbClr val="FF0000"/>
              </a:solidFill>
            </a:endParaRPr>
          </a:p>
        </p:txBody>
      </p:sp>
    </p:spTree>
    <p:extLst>
      <p:ext uri="{BB962C8B-B14F-4D97-AF65-F5344CB8AC3E}">
        <p14:creationId xmlns:p14="http://schemas.microsoft.com/office/powerpoint/2010/main" val="1071797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6400" y="1230313"/>
            <a:ext cx="5922963" cy="3332162"/>
          </a:xfrm>
        </p:spPr>
      </p:sp>
      <p:sp>
        <p:nvSpPr>
          <p:cNvPr id="3" name="ノート プレースホルダー 2"/>
          <p:cNvSpPr>
            <a:spLocks noGrp="1"/>
          </p:cNvSpPr>
          <p:nvPr>
            <p:ph type="body" idx="1"/>
          </p:nvPr>
        </p:nvSpPr>
        <p:spPr/>
        <p:txBody>
          <a:bodyPr/>
          <a:lstStyle/>
          <a:p>
            <a:r>
              <a:rPr lang="ja-JP" altLang="en-US" sz="1400" dirty="0" smtClean="0"/>
              <a:t>（さっきのおさらいですが、</a:t>
            </a:r>
            <a:r>
              <a:rPr lang="en-US" altLang="ja-JP" sz="1400" dirty="0" smtClean="0"/>
              <a:t>65</a:t>
            </a:r>
            <a:r>
              <a:rPr lang="ja-JP" altLang="en-US" sz="1400" dirty="0" smtClean="0"/>
              <a:t>歳以上のおじいちゃん</a:t>
            </a:r>
            <a:r>
              <a:rPr lang="ja-JP" altLang="en-US" sz="1400" dirty="0"/>
              <a:t>やおばあちゃんのことを「高齢者」といいます</a:t>
            </a:r>
            <a:r>
              <a:rPr lang="ja-JP" altLang="en-US" sz="1400" dirty="0" smtClean="0"/>
              <a:t>。）</a:t>
            </a:r>
            <a:endParaRPr lang="en-US" altLang="ja-JP" sz="1400" dirty="0"/>
          </a:p>
          <a:p>
            <a:r>
              <a:rPr lang="ja-JP" altLang="en-US" sz="1400" dirty="0" smtClean="0"/>
              <a:t>絵</a:t>
            </a:r>
            <a:r>
              <a:rPr lang="ja-JP" altLang="en-US" sz="1400" dirty="0"/>
              <a:t>を見ながら、「高齢者」について考えていきましょう。</a:t>
            </a:r>
            <a:endParaRPr lang="en-US" altLang="ja-JP" sz="1400" dirty="0"/>
          </a:p>
          <a:p>
            <a:endParaRPr lang="en-US" altLang="ja-JP" sz="1400" dirty="0"/>
          </a:p>
          <a:p>
            <a:r>
              <a:rPr lang="ja-JP" altLang="en-US" sz="1400" dirty="0"/>
              <a:t>　①番は、虫眼鏡を持っています。目が見えにくい</a:t>
            </a:r>
            <a:r>
              <a:rPr lang="ja-JP" altLang="en-US" sz="1400" dirty="0" smtClean="0"/>
              <a:t>のでしょうか</a:t>
            </a:r>
            <a:r>
              <a:rPr lang="ja-JP" altLang="en-US" sz="1400" dirty="0"/>
              <a:t>？</a:t>
            </a:r>
            <a:endParaRPr lang="en-US" altLang="ja-JP" sz="1400" dirty="0"/>
          </a:p>
          <a:p>
            <a:r>
              <a:rPr lang="ja-JP" altLang="en-US" sz="1400" dirty="0"/>
              <a:t>　②番は、咳が出て苦しそうですね、何かをのどに詰まらせたのでしょうか。</a:t>
            </a:r>
            <a:endParaRPr lang="en-US" altLang="ja-JP" sz="1400" dirty="0"/>
          </a:p>
          <a:p>
            <a:r>
              <a:rPr lang="ja-JP" altLang="en-US" sz="1400" dirty="0"/>
              <a:t>　③番は、女の子が大きな声で叫んでいますが、耳が聴こえにくいのでしょうか。</a:t>
            </a:r>
            <a:endParaRPr lang="en-US" altLang="ja-JP" sz="1400" dirty="0"/>
          </a:p>
          <a:p>
            <a:r>
              <a:rPr lang="ja-JP" altLang="en-US" sz="1400" dirty="0"/>
              <a:t>　④番は、杖を突いていますね。膝か腰が痛いのでしょうか。</a:t>
            </a:r>
            <a:endParaRPr lang="en-US" altLang="ja-JP" sz="1400" dirty="0"/>
          </a:p>
          <a:p>
            <a:r>
              <a:rPr lang="ja-JP" altLang="en-US" sz="1400" dirty="0"/>
              <a:t>　　　</a:t>
            </a:r>
            <a:endParaRPr lang="en-US" altLang="ja-JP" sz="1400" dirty="0"/>
          </a:p>
        </p:txBody>
      </p:sp>
    </p:spTree>
    <p:extLst>
      <p:ext uri="{BB962C8B-B14F-4D97-AF65-F5344CB8AC3E}">
        <p14:creationId xmlns:p14="http://schemas.microsoft.com/office/powerpoint/2010/main" val="1743025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6400" y="1230313"/>
            <a:ext cx="5922963" cy="3332162"/>
          </a:xfrm>
        </p:spPr>
      </p:sp>
      <p:sp>
        <p:nvSpPr>
          <p:cNvPr id="3" name="ノート プレースホルダー 2"/>
          <p:cNvSpPr>
            <a:spLocks noGrp="1"/>
          </p:cNvSpPr>
          <p:nvPr>
            <p:ph type="body" idx="1"/>
          </p:nvPr>
        </p:nvSpPr>
        <p:spPr/>
        <p:txBody>
          <a:bodyPr/>
          <a:lstStyle/>
          <a:p>
            <a:endParaRPr lang="en-US" altLang="ja-JP" dirty="0" smtClean="0"/>
          </a:p>
          <a:p>
            <a:r>
              <a:rPr lang="ja-JP" altLang="en-US" dirty="0" smtClean="0"/>
              <a:t>歳をとると体に色々な変化がありますが、脳</a:t>
            </a:r>
            <a:r>
              <a:rPr lang="ja-JP" altLang="en-US" dirty="0"/>
              <a:t>に</a:t>
            </a:r>
            <a:r>
              <a:rPr lang="ja-JP" altLang="en-US" dirty="0" smtClean="0"/>
              <a:t>も変化</a:t>
            </a:r>
            <a:r>
              <a:rPr lang="ja-JP" altLang="en-US" dirty="0"/>
              <a:t>が見られます。</a:t>
            </a:r>
            <a:endParaRPr lang="en-US" altLang="ja-JP" dirty="0"/>
          </a:p>
          <a:p>
            <a:r>
              <a:rPr lang="ja-JP" altLang="en-US" dirty="0"/>
              <a:t>脳は体のどこ</a:t>
            </a:r>
            <a:r>
              <a:rPr lang="ja-JP" altLang="en-US" dirty="0" smtClean="0"/>
              <a:t>にありますか？</a:t>
            </a:r>
            <a:r>
              <a:rPr lang="ja-JP" altLang="en-US" dirty="0"/>
              <a:t>（聞いてみる）</a:t>
            </a:r>
            <a:endParaRPr lang="en-US" altLang="ja-JP" dirty="0"/>
          </a:p>
          <a:p>
            <a:endParaRPr lang="en-US" altLang="ja-JP" dirty="0"/>
          </a:p>
          <a:p>
            <a:r>
              <a:rPr lang="ja-JP" altLang="en-US" dirty="0"/>
              <a:t>そう、頭の中ですね。</a:t>
            </a:r>
            <a:endParaRPr lang="en-US" altLang="ja-JP" dirty="0"/>
          </a:p>
          <a:p>
            <a:endParaRPr lang="en-US" altLang="ja-JP" dirty="0"/>
          </a:p>
          <a:p>
            <a:endParaRPr kumimoji="1" lang="ja-JP" altLang="en-US" dirty="0"/>
          </a:p>
        </p:txBody>
      </p:sp>
    </p:spTree>
    <p:extLst>
      <p:ext uri="{BB962C8B-B14F-4D97-AF65-F5344CB8AC3E}">
        <p14:creationId xmlns:p14="http://schemas.microsoft.com/office/powerpoint/2010/main" val="82457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ー 1"/>
          <p:cNvSpPr>
            <a:spLocks noGrp="1" noRot="1" noChangeAspect="1" noChangeArrowheads="1" noTextEdit="1"/>
          </p:cNvSpPr>
          <p:nvPr>
            <p:ph type="sldImg"/>
          </p:nvPr>
        </p:nvSpPr>
        <p:spPr>
          <a:xfrm>
            <a:off x="685800" y="1143000"/>
            <a:ext cx="5486400" cy="3086100"/>
          </a:xfrm>
          <a:ln/>
        </p:spPr>
      </p:sp>
      <p:sp>
        <p:nvSpPr>
          <p:cNvPr id="21507" name="ノート プレースホルダー 2"/>
          <p:cNvSpPr>
            <a:spLocks noGrp="1" noChangeArrowheads="1"/>
          </p:cNvSpPr>
          <p:nvPr>
            <p:ph type="body" idx="1"/>
          </p:nvPr>
        </p:nvSpPr>
        <p:spPr>
          <a:xfrm>
            <a:off x="673101" y="4427538"/>
            <a:ext cx="5389563" cy="3960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383">
              <a:defRPr/>
            </a:pPr>
            <a:r>
              <a:rPr lang="ja-JP" altLang="en-US" dirty="0" smtClean="0"/>
              <a:t>ここからは、少し理科の授業です。</a:t>
            </a:r>
            <a:endParaRPr lang="en-US" altLang="ja-JP" dirty="0" smtClean="0"/>
          </a:p>
          <a:p>
            <a:endParaRPr lang="en-US" altLang="ja-JP" dirty="0" smtClean="0"/>
          </a:p>
          <a:p>
            <a:r>
              <a:rPr lang="ja-JP" altLang="en-US" dirty="0" smtClean="0"/>
              <a:t>皆さん</a:t>
            </a:r>
            <a:r>
              <a:rPr lang="ja-JP" altLang="en-US" dirty="0"/>
              <a:t>にも、私にも</a:t>
            </a:r>
            <a:r>
              <a:rPr lang="ja-JP" altLang="en-US" dirty="0" smtClean="0"/>
              <a:t>あります脳の中の大脳</a:t>
            </a:r>
            <a:r>
              <a:rPr lang="ja-JP" altLang="en-US" dirty="0"/>
              <a:t>のイラストです。</a:t>
            </a:r>
            <a:endParaRPr lang="en-US" altLang="ja-JP" dirty="0"/>
          </a:p>
          <a:p>
            <a:endParaRPr lang="en-US" altLang="ja-JP" dirty="0"/>
          </a:p>
          <a:p>
            <a:r>
              <a:rPr lang="ja-JP" altLang="en-US" dirty="0"/>
              <a:t>先ほど説明しましたように</a:t>
            </a:r>
            <a:r>
              <a:rPr lang="ja-JP" altLang="en-US" dirty="0" smtClean="0"/>
              <a:t>、歳をとると脳にも変化があります。認知症</a:t>
            </a:r>
            <a:r>
              <a:rPr lang="ja-JP" altLang="en-US" dirty="0"/>
              <a:t>は、</a:t>
            </a:r>
            <a:endParaRPr lang="en-US" altLang="ja-JP" dirty="0"/>
          </a:p>
          <a:p>
            <a:r>
              <a:rPr lang="ja-JP" altLang="en-US" dirty="0" smtClean="0"/>
              <a:t>その変化の一つで、脳</a:t>
            </a:r>
            <a:r>
              <a:rPr lang="ja-JP" altLang="en-US" dirty="0"/>
              <a:t>の細胞が減ってしまったりする</a:t>
            </a:r>
            <a:r>
              <a:rPr lang="ja-JP" altLang="en-US" dirty="0" smtClean="0"/>
              <a:t>ことで認知症になるといわれています。</a:t>
            </a:r>
            <a:endParaRPr lang="en-US" altLang="ja-JP" dirty="0"/>
          </a:p>
          <a:p>
            <a:endParaRPr lang="en-US" altLang="ja-JP" dirty="0"/>
          </a:p>
          <a:p>
            <a:r>
              <a:rPr lang="ja-JP" altLang="en-US" dirty="0"/>
              <a:t>見たり、聞いたり、笑ったり、怒ったり、考えたり、覚えたり、話をしたり、身体を動かしたりと、</a:t>
            </a:r>
            <a:endParaRPr lang="en-US" altLang="ja-JP" dirty="0"/>
          </a:p>
          <a:p>
            <a:r>
              <a:rPr lang="ja-JP" altLang="en-US" dirty="0"/>
              <a:t>脳は、みなさんが生きていくために必要</a:t>
            </a:r>
            <a:r>
              <a:rPr lang="ja-JP" altLang="en-US" dirty="0" smtClean="0"/>
              <a:t>な多くの</a:t>
            </a:r>
            <a:r>
              <a:rPr lang="ja-JP" altLang="en-US" dirty="0"/>
              <a:t>働きを</a:t>
            </a:r>
            <a:r>
              <a:rPr lang="ja-JP" altLang="en-US" dirty="0" smtClean="0"/>
              <a:t>コントロールして</a:t>
            </a:r>
            <a:r>
              <a:rPr lang="ja-JP" altLang="en-US" dirty="0"/>
              <a:t>います。</a:t>
            </a:r>
            <a:endParaRPr lang="en-US" altLang="ja-JP" dirty="0"/>
          </a:p>
          <a:p>
            <a:endParaRPr lang="en-US" altLang="ja-JP" dirty="0"/>
          </a:p>
          <a:p>
            <a:r>
              <a:rPr lang="ja-JP" altLang="en-US" dirty="0"/>
              <a:t>そして、場所によって役割</a:t>
            </a:r>
            <a:r>
              <a:rPr lang="ja-JP" altLang="en-US" dirty="0" smtClean="0"/>
              <a:t>分担があります。</a:t>
            </a:r>
            <a:endParaRPr lang="en-US" altLang="ja-JP" dirty="0"/>
          </a:p>
          <a:p>
            <a:endParaRPr lang="en-US" altLang="ja-JP" dirty="0"/>
          </a:p>
          <a:p>
            <a:r>
              <a:rPr lang="ja-JP" altLang="en-US" dirty="0"/>
              <a:t>見やすいように、脳を色分けしていますが、</a:t>
            </a:r>
            <a:endParaRPr lang="en-US" altLang="ja-JP" dirty="0"/>
          </a:p>
          <a:p>
            <a:endParaRPr lang="en-US" altLang="ja-JP" dirty="0"/>
          </a:p>
          <a:p>
            <a:r>
              <a:rPr lang="ja-JP" altLang="en-US" dirty="0"/>
              <a:t>この図の薄い水色の所がおでこの上のあたりにある「前頭葉」と呼ばれるところです。</a:t>
            </a:r>
            <a:endParaRPr lang="en-US" altLang="ja-JP" dirty="0"/>
          </a:p>
          <a:p>
            <a:r>
              <a:rPr lang="ja-JP" altLang="en-US" dirty="0"/>
              <a:t>ここは、笑う、怒るという感情と、</a:t>
            </a:r>
            <a:endParaRPr lang="en-US" altLang="ja-JP" dirty="0"/>
          </a:p>
          <a:p>
            <a:r>
              <a:rPr lang="ja-JP" altLang="en-US" dirty="0"/>
              <a:t>今日は勉強を頑張ろうとか、歌を上手に歌おうという頑張ろうとする気持ちに関係する、その人らしさみたいな部分です。</a:t>
            </a:r>
            <a:endParaRPr lang="en-US" altLang="ja-JP" dirty="0"/>
          </a:p>
          <a:p>
            <a:endParaRPr lang="en-US" altLang="ja-JP" dirty="0"/>
          </a:p>
          <a:p>
            <a:pPr defTabSz="914383">
              <a:defRPr/>
            </a:pPr>
            <a:r>
              <a:rPr lang="ja-JP" altLang="en-US" dirty="0"/>
              <a:t>次に、反対側の真後ろ、ピンク色の部分の頭の後ろ、首のあたりあるのが、「後頭葉」と呼ばれています。</a:t>
            </a:r>
            <a:endParaRPr lang="en-US" altLang="ja-JP" dirty="0"/>
          </a:p>
          <a:p>
            <a:pPr defTabSz="914383">
              <a:defRPr/>
            </a:pPr>
            <a:r>
              <a:rPr lang="ja-JP" altLang="en-US" dirty="0"/>
              <a:t>ここは見ることに関する役割、ものを見て、それが何かということを教えてくれています。</a:t>
            </a:r>
            <a:endParaRPr lang="en-US" altLang="ja-JP" dirty="0"/>
          </a:p>
          <a:p>
            <a:endParaRPr lang="en-US" altLang="ja-JP" dirty="0"/>
          </a:p>
          <a:p>
            <a:r>
              <a:rPr lang="ja-JP" altLang="en-US" dirty="0"/>
              <a:t>次に、黄色の部分、頭のてっぺんにある「頭頂葉」と呼ばれています</a:t>
            </a:r>
            <a:r>
              <a:rPr lang="ja-JP" altLang="en-US" dirty="0" smtClean="0"/>
              <a:t>。</a:t>
            </a:r>
            <a:endParaRPr lang="en-US" altLang="ja-JP" dirty="0" smtClean="0"/>
          </a:p>
          <a:p>
            <a:endParaRPr lang="en-US" altLang="ja-JP" dirty="0" smtClean="0"/>
          </a:p>
          <a:p>
            <a:r>
              <a:rPr lang="ja-JP" altLang="en-US" dirty="0" smtClean="0"/>
              <a:t>ここは、体の感覚や空間を認識する役割を持っています。</a:t>
            </a:r>
            <a:endParaRPr lang="en-US" altLang="ja-JP" dirty="0" smtClean="0"/>
          </a:p>
          <a:p>
            <a:endParaRPr lang="en-US" altLang="ja-JP" dirty="0"/>
          </a:p>
          <a:p>
            <a:r>
              <a:rPr lang="ja-JP" altLang="en-US" dirty="0" smtClean="0"/>
              <a:t>何か触った</a:t>
            </a:r>
            <a:r>
              <a:rPr lang="ja-JP" altLang="en-US" dirty="0"/>
              <a:t>ときにざらざら、つるつるといった感覚や</a:t>
            </a:r>
            <a:r>
              <a:rPr lang="ja-JP" altLang="en-US" dirty="0" smtClean="0"/>
              <a:t>、</a:t>
            </a:r>
            <a:endParaRPr lang="en-US" altLang="ja-JP" dirty="0" smtClean="0"/>
          </a:p>
          <a:p>
            <a:r>
              <a:rPr lang="ja-JP" altLang="en-US" dirty="0" smtClean="0"/>
              <a:t>階段</a:t>
            </a:r>
            <a:r>
              <a:rPr lang="ja-JP" altLang="en-US" dirty="0"/>
              <a:t>の高さは</a:t>
            </a:r>
            <a:r>
              <a:rPr lang="en-US" altLang="ja-JP" dirty="0"/>
              <a:t>15</a:t>
            </a:r>
            <a:r>
              <a:rPr lang="ja-JP" altLang="en-US" dirty="0"/>
              <a:t>センチくらいあるので、足を</a:t>
            </a:r>
            <a:r>
              <a:rPr lang="en-US" altLang="ja-JP" dirty="0"/>
              <a:t>15</a:t>
            </a:r>
            <a:r>
              <a:rPr lang="ja-JP" altLang="en-US" dirty="0"/>
              <a:t>㎝以上上げると上ることができると</a:t>
            </a:r>
            <a:r>
              <a:rPr lang="ja-JP" altLang="en-US" dirty="0" smtClean="0"/>
              <a:t>判断したり、</a:t>
            </a:r>
            <a:endParaRPr lang="en-US" altLang="ja-JP" dirty="0"/>
          </a:p>
          <a:p>
            <a:r>
              <a:rPr lang="ja-JP" altLang="en-US" dirty="0"/>
              <a:t>「今</a:t>
            </a:r>
            <a:r>
              <a:rPr lang="ja-JP" altLang="en-US" dirty="0" smtClean="0"/>
              <a:t>、小学校の</a:t>
            </a:r>
            <a:r>
              <a:rPr lang="ja-JP" altLang="en-US" dirty="0"/>
              <a:t>体育館にいます。」ということを教えてくれています。</a:t>
            </a:r>
            <a:endParaRPr lang="en-US" altLang="ja-JP" dirty="0"/>
          </a:p>
          <a:p>
            <a:endParaRPr lang="en-US" altLang="ja-JP" dirty="0"/>
          </a:p>
          <a:p>
            <a:r>
              <a:rPr lang="ja-JP" altLang="en-US" dirty="0"/>
              <a:t>最後に</a:t>
            </a:r>
            <a:r>
              <a:rPr lang="ja-JP" altLang="en-US" dirty="0" smtClean="0"/>
              <a:t>、その</a:t>
            </a:r>
            <a:r>
              <a:rPr lang="ja-JP" altLang="en-US" dirty="0"/>
              <a:t>ことを記憶してくれている</a:t>
            </a:r>
            <a:r>
              <a:rPr lang="ja-JP" altLang="en-US" dirty="0" smtClean="0"/>
              <a:t>、黄緑の部分、記憶</a:t>
            </a:r>
            <a:r>
              <a:rPr lang="ja-JP" altLang="en-US" dirty="0"/>
              <a:t>の貯蔵庫の「側頭葉」です。</a:t>
            </a:r>
            <a:endParaRPr lang="en-US" altLang="ja-JP" dirty="0"/>
          </a:p>
          <a:p>
            <a:r>
              <a:rPr lang="ja-JP" altLang="en-US" dirty="0" smtClean="0"/>
              <a:t>ここはデータ</a:t>
            </a:r>
            <a:r>
              <a:rPr lang="ja-JP" altLang="en-US" dirty="0"/>
              <a:t>が保存されているところです。</a:t>
            </a:r>
            <a:endParaRPr lang="en-US" altLang="ja-JP" dirty="0"/>
          </a:p>
          <a:p>
            <a:r>
              <a:rPr lang="ja-JP" altLang="en-US" dirty="0"/>
              <a:t>人の名前を覚えたり、昨日の出来ごとを思い出したりと記憶するところです。</a:t>
            </a:r>
            <a:endParaRPr lang="en-US" altLang="ja-JP" dirty="0"/>
          </a:p>
          <a:p>
            <a:endParaRPr lang="en-US" altLang="ja-JP" dirty="0"/>
          </a:p>
          <a:p>
            <a:r>
              <a:rPr lang="ja-JP" altLang="en-US" dirty="0"/>
              <a:t>大脳は、大きく分けてこの</a:t>
            </a:r>
            <a:r>
              <a:rPr lang="en-US" altLang="ja-JP" dirty="0"/>
              <a:t>4</a:t>
            </a:r>
            <a:r>
              <a:rPr lang="ja-JP" altLang="en-US" dirty="0"/>
              <a:t>つです。</a:t>
            </a:r>
            <a:endParaRPr lang="en-US" altLang="ja-JP" dirty="0"/>
          </a:p>
          <a:p>
            <a:endParaRPr lang="en-US" altLang="ja-JP" dirty="0"/>
          </a:p>
          <a:p>
            <a:r>
              <a:rPr lang="ja-JP" altLang="en-US" dirty="0"/>
              <a:t>認知症は、障害が起こってしまった部分、その部分が司る機能によって症状も変わってきます。</a:t>
            </a:r>
            <a:endParaRPr lang="en-US" altLang="ja-JP" dirty="0"/>
          </a:p>
          <a:p>
            <a:endParaRPr lang="en-US" altLang="ja-JP" dirty="0"/>
          </a:p>
        </p:txBody>
      </p:sp>
      <p:sp>
        <p:nvSpPr>
          <p:cNvPr id="21508" name="スライド番号プレースホルダー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37" indent="-285745">
              <a:defRPr kumimoji="1">
                <a:solidFill>
                  <a:schemeClr val="tx1"/>
                </a:solidFill>
                <a:latin typeface="Arial" panose="020B0604020202020204" pitchFamily="34" charset="0"/>
                <a:ea typeface="ＭＳ Ｐゴシック" panose="020B0600070205080204" pitchFamily="50" charset="-128"/>
              </a:defRPr>
            </a:lvl2pPr>
            <a:lvl3pPr marL="1142979" indent="-228596">
              <a:defRPr kumimoji="1">
                <a:solidFill>
                  <a:schemeClr val="tx1"/>
                </a:solidFill>
                <a:latin typeface="Arial" panose="020B0604020202020204" pitchFamily="34" charset="0"/>
                <a:ea typeface="ＭＳ Ｐゴシック" panose="020B0600070205080204" pitchFamily="50" charset="-128"/>
              </a:defRPr>
            </a:lvl3pPr>
            <a:lvl4pPr marL="1600171" indent="-228596">
              <a:defRPr kumimoji="1">
                <a:solidFill>
                  <a:schemeClr val="tx1"/>
                </a:solidFill>
                <a:latin typeface="Arial" panose="020B0604020202020204" pitchFamily="34" charset="0"/>
                <a:ea typeface="ＭＳ Ｐゴシック" panose="020B0600070205080204" pitchFamily="50" charset="-128"/>
              </a:defRPr>
            </a:lvl4pPr>
            <a:lvl5pPr marL="2057362" indent="-228596">
              <a:defRPr kumimoji="1">
                <a:solidFill>
                  <a:schemeClr val="tx1"/>
                </a:solidFill>
                <a:latin typeface="Arial" panose="020B0604020202020204" pitchFamily="34" charset="0"/>
                <a:ea typeface="ＭＳ Ｐゴシック" panose="020B0600070205080204" pitchFamily="50" charset="-128"/>
              </a:defRPr>
            </a:lvl5pPr>
            <a:lvl6pPr marL="2514554"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745"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8937"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128"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87CAB837-5FD0-45ED-A0D2-27532B3398C6}" type="slidenum">
              <a:rPr lang="ja-JP" altLang="en-US" smtClean="0">
                <a:solidFill>
                  <a:srgbClr val="000000"/>
                </a:solidFill>
                <a:latin typeface="メイリオ 本文"/>
                <a:ea typeface="游ゴシック" panose="020B0400000000000000" pitchFamily="50" charset="-128"/>
              </a:rPr>
              <a:pPr/>
              <a:t>7</a:t>
            </a:fld>
            <a:endParaRPr lang="ja-JP" altLang="en-US" dirty="0">
              <a:solidFill>
                <a:srgbClr val="000000"/>
              </a:solidFill>
              <a:latin typeface="メイリオ 本文"/>
              <a:ea typeface="游ゴシック" panose="020B0400000000000000" pitchFamily="50" charset="-128"/>
            </a:endParaRPr>
          </a:p>
        </p:txBody>
      </p:sp>
    </p:spTree>
    <p:extLst>
      <p:ext uri="{BB962C8B-B14F-4D97-AF65-F5344CB8AC3E}">
        <p14:creationId xmlns:p14="http://schemas.microsoft.com/office/powerpoint/2010/main" val="2627262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6400" y="1230313"/>
            <a:ext cx="5922963" cy="3332162"/>
          </a:xfrm>
        </p:spPr>
      </p:sp>
      <p:sp>
        <p:nvSpPr>
          <p:cNvPr id="3" name="ノート プレースホルダー 2"/>
          <p:cNvSpPr>
            <a:spLocks noGrp="1"/>
          </p:cNvSpPr>
          <p:nvPr>
            <p:ph type="body" idx="1"/>
          </p:nvPr>
        </p:nvSpPr>
        <p:spPr/>
        <p:txBody>
          <a:bodyPr/>
          <a:lstStyle/>
          <a:p>
            <a:r>
              <a:rPr lang="ja-JP" altLang="en-US" sz="1400" dirty="0"/>
              <a:t>歳をとると、脳が、</a:t>
            </a:r>
            <a:r>
              <a:rPr lang="ja-JP" altLang="en-US" sz="1400" dirty="0" smtClean="0"/>
              <a:t>縮んで小さくなってしまったり</a:t>
            </a:r>
            <a:r>
              <a:rPr lang="ja-JP" altLang="en-US" sz="1400" dirty="0"/>
              <a:t>、傷ついたりすることがあります。</a:t>
            </a:r>
            <a:endParaRPr lang="en-US" altLang="ja-JP" sz="1400" dirty="0"/>
          </a:p>
          <a:p>
            <a:endParaRPr lang="ja-JP" altLang="en-US" sz="1400" dirty="0"/>
          </a:p>
        </p:txBody>
      </p:sp>
    </p:spTree>
    <p:extLst>
      <p:ext uri="{BB962C8B-B14F-4D97-AF65-F5344CB8AC3E}">
        <p14:creationId xmlns:p14="http://schemas.microsoft.com/office/powerpoint/2010/main" val="3771455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6400" y="1230313"/>
            <a:ext cx="5922963" cy="3332162"/>
          </a:xfrm>
        </p:spPr>
      </p:sp>
      <p:sp>
        <p:nvSpPr>
          <p:cNvPr id="3" name="ノート プレースホルダー 2"/>
          <p:cNvSpPr>
            <a:spLocks noGrp="1"/>
          </p:cNvSpPr>
          <p:nvPr>
            <p:ph type="body" idx="1"/>
          </p:nvPr>
        </p:nvSpPr>
        <p:spPr/>
        <p:txBody>
          <a:bodyPr/>
          <a:lstStyle/>
          <a:p>
            <a:r>
              <a:rPr lang="ja-JP" altLang="en-US" sz="1400" dirty="0"/>
              <a:t>「脳</a:t>
            </a:r>
            <a:r>
              <a:rPr lang="ja-JP" altLang="en-US" sz="1400" dirty="0" smtClean="0"/>
              <a:t>が小さくなってしまったり、傷つけて働き</a:t>
            </a:r>
            <a:r>
              <a:rPr lang="ja-JP" altLang="en-US" sz="1400" dirty="0"/>
              <a:t>が悪くなってしまうこと」が原因で起こる病気のことを「認知症」と言います。</a:t>
            </a:r>
            <a:endParaRPr lang="en-US" altLang="ja-JP"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dirty="0" smtClean="0"/>
              <a:t>2025</a:t>
            </a:r>
            <a:r>
              <a:rPr lang="ja-JP" altLang="en-US" sz="1400" dirty="0" smtClean="0"/>
              <a:t>年（みんなが〇年生の時）には高齢者</a:t>
            </a:r>
            <a:r>
              <a:rPr lang="ja-JP" altLang="en-US" sz="1400" dirty="0" smtClean="0"/>
              <a:t>の</a:t>
            </a:r>
            <a:r>
              <a:rPr lang="en-US" altLang="ja-JP" sz="1400" dirty="0" smtClean="0"/>
              <a:t>4</a:t>
            </a:r>
            <a:r>
              <a:rPr lang="ja-JP" altLang="en-US" sz="1400" dirty="0" smtClean="0"/>
              <a:t>人</a:t>
            </a:r>
            <a:r>
              <a:rPr lang="ja-JP" altLang="en-US" sz="1400" dirty="0" smtClean="0"/>
              <a:t>に</a:t>
            </a:r>
            <a:r>
              <a:rPr lang="en-US" altLang="ja-JP" sz="1400" dirty="0" smtClean="0"/>
              <a:t>1</a:t>
            </a:r>
            <a:r>
              <a:rPr lang="ja-JP" altLang="en-US" sz="1400" dirty="0" smtClean="0"/>
              <a:t>人が</a:t>
            </a:r>
            <a:r>
              <a:rPr lang="ja-JP" altLang="en-US" sz="1400" u="sng" dirty="0" smtClean="0"/>
              <a:t>認知症の人またはその予備軍</a:t>
            </a:r>
            <a:r>
              <a:rPr lang="ja-JP" altLang="en-US" sz="1400" dirty="0" smtClean="0"/>
              <a:t>と</a:t>
            </a:r>
            <a:r>
              <a:rPr lang="ja-JP" altLang="en-US" sz="1400" dirty="0" smtClean="0"/>
              <a:t>言われています。</a:t>
            </a:r>
            <a:endParaRPr lang="en-US" altLang="ja-JP" sz="1400" dirty="0" smtClean="0"/>
          </a:p>
          <a:p>
            <a:r>
              <a:rPr lang="ja-JP" altLang="en-US" sz="1400" dirty="0" smtClean="0"/>
              <a:t>つまり、歳</a:t>
            </a:r>
            <a:r>
              <a:rPr lang="ja-JP" altLang="en-US" sz="1400" dirty="0"/>
              <a:t>をとると認知症になりやすく</a:t>
            </a:r>
            <a:r>
              <a:rPr lang="ja-JP" altLang="en-US" sz="1400" dirty="0" smtClean="0"/>
              <a:t>なると言うことです。</a:t>
            </a:r>
            <a:endParaRPr lang="en-US" altLang="ja-JP" sz="1400" dirty="0" smtClean="0"/>
          </a:p>
          <a:p>
            <a:r>
              <a:rPr lang="en-US" altLang="ja-JP" sz="1400" dirty="0" smtClean="0"/>
              <a:t>4</a:t>
            </a:r>
            <a:r>
              <a:rPr lang="ja-JP" altLang="en-US" sz="1400" dirty="0" smtClean="0"/>
              <a:t>人に</a:t>
            </a:r>
            <a:r>
              <a:rPr lang="en-US" altLang="ja-JP" sz="1400" dirty="0" smtClean="0"/>
              <a:t>1</a:t>
            </a:r>
            <a:r>
              <a:rPr lang="ja-JP" altLang="en-US" sz="1400" dirty="0" smtClean="0"/>
              <a:t>人ということは、</a:t>
            </a:r>
            <a:r>
              <a:rPr lang="ja-JP" altLang="en-US" sz="1400" u="none" dirty="0" smtClean="0"/>
              <a:t>誰もが認知症になるかもしれない、みぢかな病気なのです。</a:t>
            </a:r>
            <a:endParaRPr lang="en-US" altLang="ja-JP" sz="1400" u="none" strike="sngStrike" dirty="0"/>
          </a:p>
          <a:p>
            <a:endParaRPr lang="en-US" altLang="ja-JP" sz="1400" dirty="0"/>
          </a:p>
          <a:p>
            <a:endParaRPr kumimoji="1" lang="en-US" altLang="ja-JP" dirty="0"/>
          </a:p>
          <a:p>
            <a:endParaRPr kumimoji="1" lang="ja-JP" altLang="en-US" dirty="0"/>
          </a:p>
        </p:txBody>
      </p:sp>
    </p:spTree>
    <p:extLst>
      <p:ext uri="{BB962C8B-B14F-4D97-AF65-F5344CB8AC3E}">
        <p14:creationId xmlns:p14="http://schemas.microsoft.com/office/powerpoint/2010/main" val="3592330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6823A2-37BF-41E3-AB2D-4694D8D5334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FB6DF5B-B434-4AEB-BCC1-A70BFB717487}"/>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393464C-E864-4839-B7E1-ADC7A6F0B919}"/>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B98276C6-FABC-4A8D-AA3D-EFC5BEC1A6E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2A7F2C7-48F9-4B5D-ACC1-0FC6599689A6}"/>
              </a:ext>
            </a:extLst>
          </p:cNvPr>
          <p:cNvSpPr>
            <a:spLocks noGrp="1"/>
          </p:cNvSpPr>
          <p:nvPr>
            <p:ph type="sldNum" sz="quarter" idx="12"/>
          </p:nvPr>
        </p:nvSpPr>
        <p:spPr/>
        <p:txBody>
          <a:bodyPr/>
          <a:lstStyle/>
          <a:p>
            <a:fld id="{96A40D14-ACE5-4EC0-A374-C4A056A47C1D}" type="slidenum">
              <a:rPr kumimoji="1" lang="ja-JP" altLang="en-US" smtClean="0"/>
              <a:t>‹#›</a:t>
            </a:fld>
            <a:endParaRPr kumimoji="1" lang="ja-JP" altLang="en-US"/>
          </a:p>
        </p:txBody>
      </p:sp>
    </p:spTree>
    <p:extLst>
      <p:ext uri="{BB962C8B-B14F-4D97-AF65-F5344CB8AC3E}">
        <p14:creationId xmlns:p14="http://schemas.microsoft.com/office/powerpoint/2010/main" val="82542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1FB428-F533-4962-989D-089038BDD75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40F79AA-8192-4FD1-BF5D-948EA0AD2BF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FC2AE6E-0608-4FB9-812D-B37CF1DCABE0}"/>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99F0A46B-0C2A-4A3D-BE36-113A8A6E0F6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1ED14D3-2B0C-4642-BE3C-B2306E7DEDE7}"/>
              </a:ext>
            </a:extLst>
          </p:cNvPr>
          <p:cNvSpPr>
            <a:spLocks noGrp="1"/>
          </p:cNvSpPr>
          <p:nvPr>
            <p:ph type="sldNum" sz="quarter" idx="12"/>
          </p:nvPr>
        </p:nvSpPr>
        <p:spPr/>
        <p:txBody>
          <a:bodyPr/>
          <a:lstStyle/>
          <a:p>
            <a:fld id="{96A40D14-ACE5-4EC0-A374-C4A056A47C1D}" type="slidenum">
              <a:rPr kumimoji="1" lang="ja-JP" altLang="en-US" smtClean="0"/>
              <a:t>‹#›</a:t>
            </a:fld>
            <a:endParaRPr kumimoji="1" lang="ja-JP" altLang="en-US"/>
          </a:p>
        </p:txBody>
      </p:sp>
    </p:spTree>
    <p:extLst>
      <p:ext uri="{BB962C8B-B14F-4D97-AF65-F5344CB8AC3E}">
        <p14:creationId xmlns:p14="http://schemas.microsoft.com/office/powerpoint/2010/main" val="3998282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FDC9FCF-F8DC-4AFA-AAC0-182F00C724B5}"/>
              </a:ext>
            </a:extLst>
          </p:cNvPr>
          <p:cNvSpPr>
            <a:spLocks noGrp="1"/>
          </p:cNvSpPr>
          <p:nvPr>
            <p:ph type="title" orient="vert"/>
          </p:nvPr>
        </p:nvSpPr>
        <p:spPr>
          <a:xfrm>
            <a:off x="8724899"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12450B4-3010-422B-A27B-DAB111242AEE}"/>
              </a:ext>
            </a:extLst>
          </p:cNvPr>
          <p:cNvSpPr>
            <a:spLocks noGrp="1"/>
          </p:cNvSpPr>
          <p:nvPr>
            <p:ph type="body" orient="vert" idx="1"/>
          </p:nvPr>
        </p:nvSpPr>
        <p:spPr>
          <a:xfrm>
            <a:off x="838199"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6D5C979-5ABD-4E2A-B5B2-6791DA90DB43}"/>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6EEA0DD7-50D9-4E82-94AE-08CF19AC837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5EED50A-5983-408D-B59E-DDCA6B566D34}"/>
              </a:ext>
            </a:extLst>
          </p:cNvPr>
          <p:cNvSpPr>
            <a:spLocks noGrp="1"/>
          </p:cNvSpPr>
          <p:nvPr>
            <p:ph type="sldNum" sz="quarter" idx="12"/>
          </p:nvPr>
        </p:nvSpPr>
        <p:spPr/>
        <p:txBody>
          <a:bodyPr/>
          <a:lstStyle/>
          <a:p>
            <a:fld id="{96A40D14-ACE5-4EC0-A374-C4A056A47C1D}" type="slidenum">
              <a:rPr kumimoji="1" lang="ja-JP" altLang="en-US" smtClean="0"/>
              <a:t>‹#›</a:t>
            </a:fld>
            <a:endParaRPr kumimoji="1" lang="ja-JP" altLang="en-US"/>
          </a:p>
        </p:txBody>
      </p:sp>
    </p:spTree>
    <p:extLst>
      <p:ext uri="{BB962C8B-B14F-4D97-AF65-F5344CB8AC3E}">
        <p14:creationId xmlns:p14="http://schemas.microsoft.com/office/powerpoint/2010/main" val="2553603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B5911F-F342-471E-9366-49C059DE771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539091C-1DE6-4BDC-A3B6-CC01C2CD415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BE0FA7A-6700-4262-81B8-855E195F334F}"/>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1423BA5-3F70-4BF8-A96F-E3E01125D96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3A85C9C-B1C7-456E-9C6D-2172D0D4C97A}"/>
              </a:ext>
            </a:extLst>
          </p:cNvPr>
          <p:cNvSpPr>
            <a:spLocks noGrp="1"/>
          </p:cNvSpPr>
          <p:nvPr>
            <p:ph type="sldNum" sz="quarter" idx="12"/>
          </p:nvPr>
        </p:nvSpPr>
        <p:spPr/>
        <p:txBody>
          <a:bodyPr/>
          <a:lstStyle/>
          <a:p>
            <a:fld id="{96A40D14-ACE5-4EC0-A374-C4A056A47C1D}" type="slidenum">
              <a:rPr kumimoji="1" lang="ja-JP" altLang="en-US" smtClean="0"/>
              <a:t>‹#›</a:t>
            </a:fld>
            <a:endParaRPr kumimoji="1" lang="ja-JP" altLang="en-US"/>
          </a:p>
        </p:txBody>
      </p:sp>
    </p:spTree>
    <p:extLst>
      <p:ext uri="{BB962C8B-B14F-4D97-AF65-F5344CB8AC3E}">
        <p14:creationId xmlns:p14="http://schemas.microsoft.com/office/powerpoint/2010/main" val="227027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26C640-37F9-4F35-9C35-C4FBF423C51C}"/>
              </a:ext>
            </a:extLst>
          </p:cNvPr>
          <p:cNvSpPr>
            <a:spLocks noGrp="1"/>
          </p:cNvSpPr>
          <p:nvPr>
            <p:ph type="title"/>
          </p:nvPr>
        </p:nvSpPr>
        <p:spPr>
          <a:xfrm>
            <a:off x="831852"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9CF1A85-4D1A-4DA3-AC8B-2CB023822C8A}"/>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44B7EF1-0F9B-4CF7-8AC0-1F48D18E12E7}"/>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427E8574-F43B-4CA7-831C-333F08F889C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25B15C1-BE10-470B-93A7-B3AE9BF724AA}"/>
              </a:ext>
            </a:extLst>
          </p:cNvPr>
          <p:cNvSpPr>
            <a:spLocks noGrp="1"/>
          </p:cNvSpPr>
          <p:nvPr>
            <p:ph type="sldNum" sz="quarter" idx="12"/>
          </p:nvPr>
        </p:nvSpPr>
        <p:spPr/>
        <p:txBody>
          <a:bodyPr/>
          <a:lstStyle/>
          <a:p>
            <a:fld id="{96A40D14-ACE5-4EC0-A374-C4A056A47C1D}" type="slidenum">
              <a:rPr kumimoji="1" lang="ja-JP" altLang="en-US" smtClean="0"/>
              <a:t>‹#›</a:t>
            </a:fld>
            <a:endParaRPr kumimoji="1" lang="ja-JP" altLang="en-US"/>
          </a:p>
        </p:txBody>
      </p:sp>
    </p:spTree>
    <p:extLst>
      <p:ext uri="{BB962C8B-B14F-4D97-AF65-F5344CB8AC3E}">
        <p14:creationId xmlns:p14="http://schemas.microsoft.com/office/powerpoint/2010/main" val="254552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D4652D-D5CE-4C62-B300-272BA927376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85D45FD-6E1C-425D-BB13-2F2CEF9D682C}"/>
              </a:ext>
            </a:extLst>
          </p:cNvPr>
          <p:cNvSpPr>
            <a:spLocks noGrp="1"/>
          </p:cNvSpPr>
          <p:nvPr>
            <p:ph sz="half" idx="1"/>
          </p:nvPr>
        </p:nvSpPr>
        <p:spPr>
          <a:xfrm>
            <a:off x="838201"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401C106-EDC0-4D29-A228-AF123C5B5B6D}"/>
              </a:ext>
            </a:extLst>
          </p:cNvPr>
          <p:cNvSpPr>
            <a:spLocks noGrp="1"/>
          </p:cNvSpPr>
          <p:nvPr>
            <p:ph sz="half" idx="2"/>
          </p:nvPr>
        </p:nvSpPr>
        <p:spPr>
          <a:xfrm>
            <a:off x="6172201"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B2B4AB1-F8BD-4EAA-AE6D-CF999D81559C}"/>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422F038B-3D09-422D-828A-4525AD92AE9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A3944F5-682E-438A-B7F3-FAEB9BD837CD}"/>
              </a:ext>
            </a:extLst>
          </p:cNvPr>
          <p:cNvSpPr>
            <a:spLocks noGrp="1"/>
          </p:cNvSpPr>
          <p:nvPr>
            <p:ph type="sldNum" sz="quarter" idx="12"/>
          </p:nvPr>
        </p:nvSpPr>
        <p:spPr/>
        <p:txBody>
          <a:bodyPr/>
          <a:lstStyle/>
          <a:p>
            <a:fld id="{96A40D14-ACE5-4EC0-A374-C4A056A47C1D}" type="slidenum">
              <a:rPr kumimoji="1" lang="ja-JP" altLang="en-US" smtClean="0"/>
              <a:t>‹#›</a:t>
            </a:fld>
            <a:endParaRPr kumimoji="1" lang="ja-JP" altLang="en-US"/>
          </a:p>
        </p:txBody>
      </p:sp>
    </p:spTree>
    <p:extLst>
      <p:ext uri="{BB962C8B-B14F-4D97-AF65-F5344CB8AC3E}">
        <p14:creationId xmlns:p14="http://schemas.microsoft.com/office/powerpoint/2010/main" val="121799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42551C-E98D-4D75-A40B-443C3EA311E1}"/>
              </a:ext>
            </a:extLst>
          </p:cNvPr>
          <p:cNvSpPr>
            <a:spLocks noGrp="1"/>
          </p:cNvSpPr>
          <p:nvPr>
            <p:ph type="title"/>
          </p:nvPr>
        </p:nvSpPr>
        <p:spPr>
          <a:xfrm>
            <a:off x="839789"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71F6148-84FA-476D-B9D1-B1F0DF81C1E3}"/>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64F26E1-9748-4415-BD32-B1CC6757B66C}"/>
              </a:ext>
            </a:extLst>
          </p:cNvPr>
          <p:cNvSpPr>
            <a:spLocks noGrp="1"/>
          </p:cNvSpPr>
          <p:nvPr>
            <p:ph sz="half" idx="2"/>
          </p:nvPr>
        </p:nvSpPr>
        <p:spPr>
          <a:xfrm>
            <a:off x="839789" y="2505076"/>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746113D-81CE-47D7-89FC-132B39E92538}"/>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8C6537F-81DD-41A1-9FE0-80A49435199C}"/>
              </a:ext>
            </a:extLst>
          </p:cNvPr>
          <p:cNvSpPr>
            <a:spLocks noGrp="1"/>
          </p:cNvSpPr>
          <p:nvPr>
            <p:ph sz="quarter" idx="4"/>
          </p:nvPr>
        </p:nvSpPr>
        <p:spPr>
          <a:xfrm>
            <a:off x="6172202" y="2505076"/>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BC398A9-7DED-4004-A313-0BC952539C6C}"/>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21EA9FDB-3DA1-4342-B472-2D680D5511F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726FA74-27F1-426E-BDBC-083F9BF3BF31}"/>
              </a:ext>
            </a:extLst>
          </p:cNvPr>
          <p:cNvSpPr>
            <a:spLocks noGrp="1"/>
          </p:cNvSpPr>
          <p:nvPr>
            <p:ph type="sldNum" sz="quarter" idx="12"/>
          </p:nvPr>
        </p:nvSpPr>
        <p:spPr/>
        <p:txBody>
          <a:bodyPr/>
          <a:lstStyle/>
          <a:p>
            <a:fld id="{96A40D14-ACE5-4EC0-A374-C4A056A47C1D}" type="slidenum">
              <a:rPr kumimoji="1" lang="ja-JP" altLang="en-US" smtClean="0"/>
              <a:t>‹#›</a:t>
            </a:fld>
            <a:endParaRPr kumimoji="1" lang="ja-JP" altLang="en-US"/>
          </a:p>
        </p:txBody>
      </p:sp>
    </p:spTree>
    <p:extLst>
      <p:ext uri="{BB962C8B-B14F-4D97-AF65-F5344CB8AC3E}">
        <p14:creationId xmlns:p14="http://schemas.microsoft.com/office/powerpoint/2010/main" val="1608129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DA1A8B-DCDF-4874-8C4D-B5BDA512ED1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2F05CBE-DA9A-43CA-99FB-DFAB86DCA85E}"/>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6A1FB156-871B-4184-8FBB-A7E92482984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A85D658-29A0-45EC-9EA0-CBBD52F54217}"/>
              </a:ext>
            </a:extLst>
          </p:cNvPr>
          <p:cNvSpPr>
            <a:spLocks noGrp="1"/>
          </p:cNvSpPr>
          <p:nvPr>
            <p:ph type="sldNum" sz="quarter" idx="12"/>
          </p:nvPr>
        </p:nvSpPr>
        <p:spPr/>
        <p:txBody>
          <a:bodyPr/>
          <a:lstStyle/>
          <a:p>
            <a:fld id="{96A40D14-ACE5-4EC0-A374-C4A056A47C1D}" type="slidenum">
              <a:rPr kumimoji="1" lang="ja-JP" altLang="en-US" smtClean="0"/>
              <a:t>‹#›</a:t>
            </a:fld>
            <a:endParaRPr kumimoji="1" lang="ja-JP" altLang="en-US"/>
          </a:p>
        </p:txBody>
      </p:sp>
    </p:spTree>
    <p:extLst>
      <p:ext uri="{BB962C8B-B14F-4D97-AF65-F5344CB8AC3E}">
        <p14:creationId xmlns:p14="http://schemas.microsoft.com/office/powerpoint/2010/main" val="2627710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86AD709-146C-4BF3-80C3-EC98DC083E5B}"/>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36C1AD01-8086-41C0-808A-8F8594C4DFB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223A73C-D6DE-414A-B37E-461F0B3BD94C}"/>
              </a:ext>
            </a:extLst>
          </p:cNvPr>
          <p:cNvSpPr>
            <a:spLocks noGrp="1"/>
          </p:cNvSpPr>
          <p:nvPr>
            <p:ph type="sldNum" sz="quarter" idx="12"/>
          </p:nvPr>
        </p:nvSpPr>
        <p:spPr/>
        <p:txBody>
          <a:bodyPr/>
          <a:lstStyle/>
          <a:p>
            <a:fld id="{96A40D14-ACE5-4EC0-A374-C4A056A47C1D}" type="slidenum">
              <a:rPr kumimoji="1" lang="ja-JP" altLang="en-US" smtClean="0"/>
              <a:t>‹#›</a:t>
            </a:fld>
            <a:endParaRPr kumimoji="1" lang="ja-JP" altLang="en-US"/>
          </a:p>
        </p:txBody>
      </p:sp>
    </p:spTree>
    <p:extLst>
      <p:ext uri="{BB962C8B-B14F-4D97-AF65-F5344CB8AC3E}">
        <p14:creationId xmlns:p14="http://schemas.microsoft.com/office/powerpoint/2010/main" val="1028246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E93A41-2188-40FE-8124-8B8A2E21B7A1}"/>
              </a:ext>
            </a:extLst>
          </p:cNvPr>
          <p:cNvSpPr>
            <a:spLocks noGrp="1"/>
          </p:cNvSpPr>
          <p:nvPr>
            <p:ph type="title"/>
          </p:nvPr>
        </p:nvSpPr>
        <p:spPr>
          <a:xfrm>
            <a:off x="839790" y="457200"/>
            <a:ext cx="3932236"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5BD3819-23BE-44A9-B519-A21BA00C1BBB}"/>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FC7C60F-4739-431F-8EB6-EEB5159D999F}"/>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C9239E0-4E22-448B-8D40-63170409602A}"/>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BE4B92E5-CA99-461D-A7DD-E2707908D00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46EDC19-71A6-41BC-ABE3-47C396AC7F6A}"/>
              </a:ext>
            </a:extLst>
          </p:cNvPr>
          <p:cNvSpPr>
            <a:spLocks noGrp="1"/>
          </p:cNvSpPr>
          <p:nvPr>
            <p:ph type="sldNum" sz="quarter" idx="12"/>
          </p:nvPr>
        </p:nvSpPr>
        <p:spPr/>
        <p:txBody>
          <a:bodyPr/>
          <a:lstStyle/>
          <a:p>
            <a:fld id="{96A40D14-ACE5-4EC0-A374-C4A056A47C1D}" type="slidenum">
              <a:rPr kumimoji="1" lang="ja-JP" altLang="en-US" smtClean="0"/>
              <a:t>‹#›</a:t>
            </a:fld>
            <a:endParaRPr kumimoji="1" lang="ja-JP" altLang="en-US"/>
          </a:p>
        </p:txBody>
      </p:sp>
    </p:spTree>
    <p:extLst>
      <p:ext uri="{BB962C8B-B14F-4D97-AF65-F5344CB8AC3E}">
        <p14:creationId xmlns:p14="http://schemas.microsoft.com/office/powerpoint/2010/main" val="3154068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BD2236-86CD-4488-BB42-03558A110C1B}"/>
              </a:ext>
            </a:extLst>
          </p:cNvPr>
          <p:cNvSpPr>
            <a:spLocks noGrp="1"/>
          </p:cNvSpPr>
          <p:nvPr>
            <p:ph type="title"/>
          </p:nvPr>
        </p:nvSpPr>
        <p:spPr>
          <a:xfrm>
            <a:off x="839790" y="457200"/>
            <a:ext cx="3932236"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9D56900-EEBF-4A29-85F9-62F84E6BAF48}"/>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E8A84D2-0B49-4F85-9D24-E908095396AB}"/>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F04F008-2862-4BDE-9772-18ABFC4323FB}"/>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C0F33310-4D5B-4F23-9C89-8A18AABB655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D73854A-3A9F-4AAD-B3FD-BC267F86A09D}"/>
              </a:ext>
            </a:extLst>
          </p:cNvPr>
          <p:cNvSpPr>
            <a:spLocks noGrp="1"/>
          </p:cNvSpPr>
          <p:nvPr>
            <p:ph type="sldNum" sz="quarter" idx="12"/>
          </p:nvPr>
        </p:nvSpPr>
        <p:spPr/>
        <p:txBody>
          <a:bodyPr/>
          <a:lstStyle/>
          <a:p>
            <a:fld id="{96A40D14-ACE5-4EC0-A374-C4A056A47C1D}" type="slidenum">
              <a:rPr kumimoji="1" lang="ja-JP" altLang="en-US" smtClean="0"/>
              <a:t>‹#›</a:t>
            </a:fld>
            <a:endParaRPr kumimoji="1" lang="ja-JP" altLang="en-US"/>
          </a:p>
        </p:txBody>
      </p:sp>
    </p:spTree>
    <p:extLst>
      <p:ext uri="{BB962C8B-B14F-4D97-AF65-F5344CB8AC3E}">
        <p14:creationId xmlns:p14="http://schemas.microsoft.com/office/powerpoint/2010/main" val="2342868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16BA5AD-B1F4-439D-B4E3-9546E51A4339}"/>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A77AAEE-BF8E-41C0-A1F3-BE924E264844}"/>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34F1023-C084-48C6-BE70-663A005417CB}"/>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33483A63-B9AF-4581-BA96-56D3CFDD8E79}"/>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60403BF-A882-4345-B189-863CEB81AC56}"/>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A40D14-ACE5-4EC0-A374-C4A056A47C1D}" type="slidenum">
              <a:rPr kumimoji="1" lang="ja-JP" altLang="en-US" smtClean="0"/>
              <a:t>‹#›</a:t>
            </a:fld>
            <a:endParaRPr kumimoji="1" lang="ja-JP" altLang="en-US"/>
          </a:p>
        </p:txBody>
      </p:sp>
    </p:spTree>
    <p:extLst>
      <p:ext uri="{BB962C8B-B14F-4D97-AF65-F5344CB8AC3E}">
        <p14:creationId xmlns:p14="http://schemas.microsoft.com/office/powerpoint/2010/main" val="2211665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11"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kumimoji="1"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9pPr>
    </p:bodyStyle>
    <p:otherStyle>
      <a:defPPr>
        <a:defRPr lang="ja-JP"/>
      </a:defPPr>
      <a:lvl1pPr marL="0" algn="l" defTabSz="914411" rtl="0" eaLnBrk="1" latinLnBrk="0" hangingPunct="1">
        <a:defRPr kumimoji="1" sz="1801" kern="1200">
          <a:solidFill>
            <a:schemeClr val="tx1"/>
          </a:solidFill>
          <a:latin typeface="+mn-lt"/>
          <a:ea typeface="+mn-ea"/>
          <a:cs typeface="+mn-cs"/>
        </a:defRPr>
      </a:lvl1pPr>
      <a:lvl2pPr marL="457206" algn="l" defTabSz="914411" rtl="0" eaLnBrk="1" latinLnBrk="0" hangingPunct="1">
        <a:defRPr kumimoji="1" sz="1801" kern="1200">
          <a:solidFill>
            <a:schemeClr val="tx1"/>
          </a:solidFill>
          <a:latin typeface="+mn-lt"/>
          <a:ea typeface="+mn-ea"/>
          <a:cs typeface="+mn-cs"/>
        </a:defRPr>
      </a:lvl2pPr>
      <a:lvl3pPr marL="914411" algn="l" defTabSz="914411" rtl="0" eaLnBrk="1" latinLnBrk="0" hangingPunct="1">
        <a:defRPr kumimoji="1" sz="1801" kern="1200">
          <a:solidFill>
            <a:schemeClr val="tx1"/>
          </a:solidFill>
          <a:latin typeface="+mn-lt"/>
          <a:ea typeface="+mn-ea"/>
          <a:cs typeface="+mn-cs"/>
        </a:defRPr>
      </a:lvl3pPr>
      <a:lvl4pPr marL="1371617" algn="l" defTabSz="914411" rtl="0" eaLnBrk="1" latinLnBrk="0" hangingPunct="1">
        <a:defRPr kumimoji="1" sz="1801" kern="1200">
          <a:solidFill>
            <a:schemeClr val="tx1"/>
          </a:solidFill>
          <a:latin typeface="+mn-lt"/>
          <a:ea typeface="+mn-ea"/>
          <a:cs typeface="+mn-cs"/>
        </a:defRPr>
      </a:lvl4pPr>
      <a:lvl5pPr marL="1828823" algn="l" defTabSz="914411" rtl="0" eaLnBrk="1" latinLnBrk="0" hangingPunct="1">
        <a:defRPr kumimoji="1" sz="1801" kern="1200">
          <a:solidFill>
            <a:schemeClr val="tx1"/>
          </a:solidFill>
          <a:latin typeface="+mn-lt"/>
          <a:ea typeface="+mn-ea"/>
          <a:cs typeface="+mn-cs"/>
        </a:defRPr>
      </a:lvl5pPr>
      <a:lvl6pPr marL="2286029" algn="l" defTabSz="914411" rtl="0" eaLnBrk="1" latinLnBrk="0" hangingPunct="1">
        <a:defRPr kumimoji="1" sz="1801" kern="1200">
          <a:solidFill>
            <a:schemeClr val="tx1"/>
          </a:solidFill>
          <a:latin typeface="+mn-lt"/>
          <a:ea typeface="+mn-ea"/>
          <a:cs typeface="+mn-cs"/>
        </a:defRPr>
      </a:lvl6pPr>
      <a:lvl7pPr marL="2743234" algn="l" defTabSz="914411" rtl="0" eaLnBrk="1" latinLnBrk="0" hangingPunct="1">
        <a:defRPr kumimoji="1" sz="1801" kern="1200">
          <a:solidFill>
            <a:schemeClr val="tx1"/>
          </a:solidFill>
          <a:latin typeface="+mn-lt"/>
          <a:ea typeface="+mn-ea"/>
          <a:cs typeface="+mn-cs"/>
        </a:defRPr>
      </a:lvl7pPr>
      <a:lvl8pPr marL="3200440" algn="l" defTabSz="914411" rtl="0" eaLnBrk="1" latinLnBrk="0" hangingPunct="1">
        <a:defRPr kumimoji="1" sz="1801" kern="1200">
          <a:solidFill>
            <a:schemeClr val="tx1"/>
          </a:solidFill>
          <a:latin typeface="+mn-lt"/>
          <a:ea typeface="+mn-ea"/>
          <a:cs typeface="+mn-cs"/>
        </a:defRPr>
      </a:lvl8pPr>
      <a:lvl9pPr marL="3657646" algn="l" defTabSz="914411" rtl="0" eaLnBrk="1" latinLnBrk="0" hangingPunct="1">
        <a:defRPr kumimoji="1"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6.png"/><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g"/><Relationship Id="rId4" Type="http://schemas.openxmlformats.org/officeDocument/2006/relationships/image" Target="../media/image30.jp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microsoft.com/office/2007/relationships/hdphoto" Target="../media/hdphoto6.wdp"/></Relationships>
</file>

<file path=ppt/slides/_rels/slide1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microsoft.com/office/2007/relationships/hdphoto" Target="../media/hdphoto7.wdp"/><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8.emf"/></Relationships>
</file>

<file path=ppt/slides/_rels/slide19.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image" Target="../media/image41.jfif"/><Relationship Id="rId7" Type="http://schemas.openxmlformats.org/officeDocument/2006/relationships/image" Target="../media/image44.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3.jfif"/><Relationship Id="rId5" Type="http://schemas.microsoft.com/office/2007/relationships/hdphoto" Target="../media/hdphoto8.wdp"/><Relationship Id="rId4" Type="http://schemas.openxmlformats.org/officeDocument/2006/relationships/image" Target="../media/image42.png"/><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9.wdp"/></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microsoft.com/office/2007/relationships/hdphoto" Target="../media/hdphoto10.wdp"/></Relationships>
</file>

<file path=ppt/slides/_rels/slide2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2.jfi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10" Type="http://schemas.openxmlformats.org/officeDocument/2006/relationships/image" Target="../media/image19.emf"/><Relationship Id="rId4" Type="http://schemas.openxmlformats.org/officeDocument/2006/relationships/image" Target="../media/image13.png"/><Relationship Id="rId9" Type="http://schemas.openxmlformats.org/officeDocument/2006/relationships/image" Target="../media/image18.emf"/></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0.emf"/><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image" Target="../media/image20.emf"/></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4000"/>
            <a:lum/>
            <a:extLst>
              <a:ext uri="{BEBA8EAE-BF5A-486C-A8C5-ECC9F3942E4B}">
                <a14:imgProps xmlns:a14="http://schemas.microsoft.com/office/drawing/2010/main">
                  <a14:imgLayer r:embed="rId4">
                    <a14:imgEffect>
                      <a14:colorTemperature colorTemp="85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EBCF2D7-E182-4D7A-90A6-8E174C5EE513}"/>
              </a:ext>
            </a:extLst>
          </p:cNvPr>
          <p:cNvSpPr/>
          <p:nvPr/>
        </p:nvSpPr>
        <p:spPr>
          <a:xfrm>
            <a:off x="475488" y="518718"/>
            <a:ext cx="11233293" cy="3016467"/>
          </a:xfrm>
          <a:prstGeom prst="rect">
            <a:avLst/>
          </a:prstGeom>
        </p:spPr>
        <p:txBody>
          <a:bodyPr wrap="square">
            <a:spAutoFit/>
          </a:bodyPr>
          <a:lstStyle/>
          <a:p>
            <a:endParaRPr lang="ja-JP" altLang="en-US" sz="1801" dirty="0">
              <a:solidFill>
                <a:srgbClr val="000000"/>
              </a:solidFill>
            </a:endParaRPr>
          </a:p>
          <a:p>
            <a:endParaRPr lang="ja-JP" altLang="en-US" sz="1801" dirty="0"/>
          </a:p>
          <a:p>
            <a:r>
              <a:rPr lang="ja-JP" altLang="en-US" sz="1801" dirty="0"/>
              <a:t> </a:t>
            </a:r>
            <a:r>
              <a:rPr lang="ja-JP" altLang="en-US" sz="6600" b="1" dirty="0">
                <a:solidFill>
                  <a:schemeClr val="bg1"/>
                </a:solidFill>
                <a:effectLst>
                  <a:outerShdw blurRad="38100" dist="38100" dir="2700000" algn="tl">
                    <a:srgbClr val="000000">
                      <a:alpha val="43137"/>
                    </a:srgbClr>
                  </a:outerShdw>
                </a:effectLst>
              </a:rPr>
              <a:t>オレンジ</a:t>
            </a:r>
            <a:r>
              <a:rPr lang="ja-JP" altLang="en-US" sz="6600" b="1" dirty="0" smtClean="0">
                <a:solidFill>
                  <a:schemeClr val="bg1"/>
                </a:solidFill>
                <a:effectLst>
                  <a:outerShdw blurRad="38100" dist="38100" dir="2700000" algn="tl">
                    <a:srgbClr val="000000">
                      <a:alpha val="43137"/>
                    </a:srgbClr>
                  </a:outerShdw>
                </a:effectLst>
              </a:rPr>
              <a:t>サポーター</a:t>
            </a:r>
            <a:r>
              <a:rPr lang="ja-JP" altLang="en-US" sz="6600" b="1" dirty="0">
                <a:solidFill>
                  <a:schemeClr val="bg1"/>
                </a:solidFill>
                <a:effectLst>
                  <a:outerShdw blurRad="38100" dist="38100" dir="2700000" algn="tl">
                    <a:srgbClr val="000000">
                      <a:alpha val="43137"/>
                    </a:srgbClr>
                  </a:outerShdw>
                </a:effectLst>
              </a:rPr>
              <a:t>養成講座</a:t>
            </a:r>
            <a:endParaRPr lang="en-US" altLang="ja-JP" sz="6600" b="1" dirty="0">
              <a:solidFill>
                <a:schemeClr val="bg1"/>
              </a:solidFill>
              <a:effectLst>
                <a:outerShdw blurRad="38100" dist="38100" dir="2700000" algn="tl">
                  <a:srgbClr val="000000">
                    <a:alpha val="43137"/>
                  </a:srgbClr>
                </a:outerShdw>
              </a:effectLst>
            </a:endParaRPr>
          </a:p>
          <a:p>
            <a:endParaRPr lang="ja-JP" altLang="en-US" sz="4400" b="1" dirty="0"/>
          </a:p>
          <a:p>
            <a:r>
              <a:rPr lang="ja-JP" altLang="en-US" sz="4000" dirty="0"/>
              <a:t>　　</a:t>
            </a:r>
            <a:r>
              <a:rPr lang="ja-JP" altLang="en-US" sz="4400" dirty="0"/>
              <a:t>　</a:t>
            </a:r>
            <a:r>
              <a:rPr lang="ja-JP" altLang="en-US" sz="4400" b="1" dirty="0">
                <a:solidFill>
                  <a:schemeClr val="bg1"/>
                </a:solidFill>
                <a:effectLst>
                  <a:outerShdw blurRad="38100" dist="38100" dir="2700000" algn="tl">
                    <a:srgbClr val="000000">
                      <a:alpha val="43137"/>
                    </a:srgbClr>
                  </a:outerShdw>
                </a:effectLst>
              </a:rPr>
              <a:t>～ 認知症ってなんだろう？ ～ </a:t>
            </a:r>
          </a:p>
        </p:txBody>
      </p:sp>
      <p:sp>
        <p:nvSpPr>
          <p:cNvPr id="2" name="テキスト ボックス 1">
            <a:extLst>
              <a:ext uri="{FF2B5EF4-FFF2-40B4-BE49-F238E27FC236}">
                <a16:creationId xmlns:a16="http://schemas.microsoft.com/office/drawing/2014/main" id="{39CF684E-09E9-4186-BB2B-D5F47CA689B7}"/>
              </a:ext>
            </a:extLst>
          </p:cNvPr>
          <p:cNvSpPr txBox="1"/>
          <p:nvPr/>
        </p:nvSpPr>
        <p:spPr>
          <a:xfrm>
            <a:off x="1104900" y="635262"/>
            <a:ext cx="10379964" cy="461665"/>
          </a:xfrm>
          <a:prstGeom prst="rect">
            <a:avLst/>
          </a:prstGeom>
          <a:noFill/>
        </p:spPr>
        <p:txBody>
          <a:bodyPr wrap="square" rtlCol="0">
            <a:spAutoFit/>
          </a:bodyPr>
          <a:lstStyle/>
          <a:p>
            <a:r>
              <a:rPr lang="ja-JP" altLang="en-US" sz="2400" dirty="0">
                <a:latin typeface="HGS創英角ｺﾞｼｯｸUB" panose="020B0900000000000000" pitchFamily="50" charset="-128"/>
                <a:ea typeface="HGS創英角ｺﾞｼｯｸUB" panose="020B0900000000000000" pitchFamily="50" charset="-128"/>
              </a:rPr>
              <a:t>　</a:t>
            </a:r>
            <a:r>
              <a:rPr lang="ja-JP" altLang="en-US" sz="2400" dirty="0" smtClean="0">
                <a:latin typeface="HGS創英角ｺﾞｼｯｸUB" panose="020B0900000000000000" pitchFamily="50" charset="-128"/>
                <a:ea typeface="HGS創英角ｺﾞｼｯｸUB" panose="020B0900000000000000" pitchFamily="50" charset="-128"/>
              </a:rPr>
              <a:t>　　　　　　</a:t>
            </a:r>
            <a:r>
              <a:rPr lang="ja-JP" altLang="en-US" sz="2400" dirty="0">
                <a:latin typeface="HGS創英角ｺﾞｼｯｸUB" panose="020B0900000000000000" pitchFamily="50" charset="-128"/>
                <a:ea typeface="HGS創英角ｺﾞｼｯｸUB" panose="020B0900000000000000" pitchFamily="50" charset="-128"/>
              </a:rPr>
              <a:t>　　　　　　　　　　</a:t>
            </a:r>
            <a:r>
              <a:rPr lang="ja-JP" altLang="en-US" sz="2400" dirty="0" smtClean="0">
                <a:latin typeface="HGS創英角ｺﾞｼｯｸUB" panose="020B0900000000000000" pitchFamily="50" charset="-128"/>
                <a:ea typeface="HGS創英角ｺﾞｼｯｸUB" panose="020B0900000000000000" pitchFamily="50" charset="-128"/>
              </a:rPr>
              <a:t>　　　　  　 </a:t>
            </a:r>
            <a:r>
              <a:rPr lang="ja-JP" altLang="en-US" sz="2400" dirty="0" smtClean="0">
                <a:solidFill>
                  <a:schemeClr val="bg1"/>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rPr>
              <a:t>よう   せい     こうざ</a:t>
            </a:r>
            <a:r>
              <a:rPr lang="ja-JP" altLang="en-US" sz="2400" dirty="0">
                <a:effectLst>
                  <a:outerShdw blurRad="38100" dist="38100" dir="2700000" algn="tl">
                    <a:srgbClr val="000000">
                      <a:alpha val="43137"/>
                    </a:srgbClr>
                  </a:outerShdw>
                </a:effectLst>
              </a:rPr>
              <a:t>　　</a:t>
            </a:r>
            <a:r>
              <a:rPr lang="ja-JP" altLang="en-US" sz="2400" dirty="0"/>
              <a:t>　　　　　　　</a:t>
            </a:r>
          </a:p>
        </p:txBody>
      </p:sp>
      <p:sp>
        <p:nvSpPr>
          <p:cNvPr id="3" name="テキスト ボックス 2">
            <a:extLst>
              <a:ext uri="{FF2B5EF4-FFF2-40B4-BE49-F238E27FC236}">
                <a16:creationId xmlns:a16="http://schemas.microsoft.com/office/drawing/2014/main" id="{0D53C4C2-2825-4647-8612-91275C0D8ACE}"/>
              </a:ext>
            </a:extLst>
          </p:cNvPr>
          <p:cNvSpPr txBox="1"/>
          <p:nvPr/>
        </p:nvSpPr>
        <p:spPr>
          <a:xfrm>
            <a:off x="2866051" y="2307455"/>
            <a:ext cx="1857420" cy="400110"/>
          </a:xfrm>
          <a:prstGeom prst="rect">
            <a:avLst/>
          </a:prstGeom>
          <a:noFill/>
        </p:spPr>
        <p:txBody>
          <a:bodyPr wrap="square" rtlCol="0">
            <a:spAutoFit/>
          </a:bodyPr>
          <a:lstStyle/>
          <a:p>
            <a:r>
              <a:rPr lang="ja-JP" altLang="en-US" sz="2000" dirty="0">
                <a:solidFill>
                  <a:schemeClr val="bg1"/>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rPr>
              <a:t>にんちしょう</a:t>
            </a:r>
          </a:p>
        </p:txBody>
      </p:sp>
      <p:sp>
        <p:nvSpPr>
          <p:cNvPr id="8" name="スライド番号プレースホルダー 7">
            <a:extLst>
              <a:ext uri="{FF2B5EF4-FFF2-40B4-BE49-F238E27FC236}">
                <a16:creationId xmlns:a16="http://schemas.microsoft.com/office/drawing/2014/main" id="{05448FE7-7B37-444F-AA21-4A2E4083B071}"/>
              </a:ext>
            </a:extLst>
          </p:cNvPr>
          <p:cNvSpPr>
            <a:spLocks noGrp="1"/>
          </p:cNvSpPr>
          <p:nvPr>
            <p:ph type="sldNum" sz="quarter" idx="12"/>
          </p:nvPr>
        </p:nvSpPr>
        <p:spPr/>
        <p:txBody>
          <a:bodyPr/>
          <a:lstStyle/>
          <a:p>
            <a:fld id="{96A40D14-ACE5-4EC0-A374-C4A056A47C1D}" type="slidenum">
              <a:rPr kumimoji="1" lang="ja-JP" altLang="en-US" smtClean="0"/>
              <a:t>1</a:t>
            </a:fld>
            <a:endParaRPr kumimoji="1" lang="ja-JP" altLang="en-US"/>
          </a:p>
        </p:txBody>
      </p:sp>
      <p:pic>
        <p:nvPicPr>
          <p:cNvPr id="9" name="図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68628" y="3651729"/>
            <a:ext cx="3014473" cy="3018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5473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16AB54A-0108-4083-A7C2-D55FB0F23384}"/>
              </a:ext>
            </a:extLst>
          </p:cNvPr>
          <p:cNvPicPr>
            <a:picLocks noChangeAspect="1"/>
          </p:cNvPicPr>
          <p:nvPr/>
        </p:nvPicPr>
        <p:blipFill>
          <a:blip r:embed="rId3">
            <a:lum bright="20000"/>
          </a:blip>
          <a:stretch>
            <a:fillRect/>
          </a:stretch>
        </p:blipFill>
        <p:spPr>
          <a:xfrm>
            <a:off x="556037" y="4095378"/>
            <a:ext cx="3886999" cy="2608450"/>
          </a:xfrm>
          <a:prstGeom prst="rect">
            <a:avLst/>
          </a:prstGeom>
        </p:spPr>
      </p:pic>
      <p:pic>
        <p:nvPicPr>
          <p:cNvPr id="6" name="図 5">
            <a:extLst>
              <a:ext uri="{FF2B5EF4-FFF2-40B4-BE49-F238E27FC236}">
                <a16:creationId xmlns:a16="http://schemas.microsoft.com/office/drawing/2014/main" id="{9C6C9C01-097C-487B-A29F-94C074F53CF3}"/>
              </a:ext>
            </a:extLst>
          </p:cNvPr>
          <p:cNvPicPr>
            <a:picLocks noChangeAspect="1"/>
          </p:cNvPicPr>
          <p:nvPr/>
        </p:nvPicPr>
        <p:blipFill>
          <a:blip r:embed="rId4">
            <a:lum bright="20000" contrast="-20000"/>
          </a:blip>
          <a:stretch>
            <a:fillRect/>
          </a:stretch>
        </p:blipFill>
        <p:spPr>
          <a:xfrm>
            <a:off x="7594214" y="4051007"/>
            <a:ext cx="3318684" cy="2617468"/>
          </a:xfrm>
          <a:prstGeom prst="rect">
            <a:avLst/>
          </a:prstGeom>
        </p:spPr>
      </p:pic>
      <p:pic>
        <p:nvPicPr>
          <p:cNvPr id="10" name="図 9">
            <a:extLst>
              <a:ext uri="{FF2B5EF4-FFF2-40B4-BE49-F238E27FC236}">
                <a16:creationId xmlns:a16="http://schemas.microsoft.com/office/drawing/2014/main" id="{FAA7B801-F456-4A34-A6FC-16BFFC4951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1251" y="1437764"/>
            <a:ext cx="2718789" cy="2718789"/>
          </a:xfrm>
          <a:prstGeom prst="rect">
            <a:avLst/>
          </a:prstGeom>
        </p:spPr>
      </p:pic>
      <p:pic>
        <p:nvPicPr>
          <p:cNvPr id="14" name="図 13">
            <a:extLst>
              <a:ext uri="{FF2B5EF4-FFF2-40B4-BE49-F238E27FC236}">
                <a16:creationId xmlns:a16="http://schemas.microsoft.com/office/drawing/2014/main" id="{486AD5D6-AA5A-4042-B291-71E906866E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05253" y="457521"/>
            <a:ext cx="2616402" cy="3559730"/>
          </a:xfrm>
          <a:prstGeom prst="rect">
            <a:avLst/>
          </a:prstGeom>
        </p:spPr>
      </p:pic>
      <p:pic>
        <p:nvPicPr>
          <p:cNvPr id="3" name="図 2">
            <a:extLst>
              <a:ext uri="{FF2B5EF4-FFF2-40B4-BE49-F238E27FC236}">
                <a16:creationId xmlns:a16="http://schemas.microsoft.com/office/drawing/2014/main" id="{B641BC79-A2F3-4B28-A6B2-B4C256807E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0345" y="611650"/>
            <a:ext cx="2302688" cy="2813136"/>
          </a:xfrm>
          <a:prstGeom prst="rect">
            <a:avLst/>
          </a:prstGeom>
        </p:spPr>
      </p:pic>
      <p:sp>
        <p:nvSpPr>
          <p:cNvPr id="4" name="矢印: 右 3">
            <a:extLst>
              <a:ext uri="{FF2B5EF4-FFF2-40B4-BE49-F238E27FC236}">
                <a16:creationId xmlns:a16="http://schemas.microsoft.com/office/drawing/2014/main" id="{083EACDC-3E17-46F1-A35D-BCCEA0E3A700}"/>
              </a:ext>
            </a:extLst>
          </p:cNvPr>
          <p:cNvSpPr/>
          <p:nvPr/>
        </p:nvSpPr>
        <p:spPr>
          <a:xfrm>
            <a:off x="6528391" y="2307034"/>
            <a:ext cx="1874475" cy="499961"/>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a:p>
        </p:txBody>
      </p:sp>
      <p:sp>
        <p:nvSpPr>
          <p:cNvPr id="7" name="矢印: 右 6">
            <a:extLst>
              <a:ext uri="{FF2B5EF4-FFF2-40B4-BE49-F238E27FC236}">
                <a16:creationId xmlns:a16="http://schemas.microsoft.com/office/drawing/2014/main" id="{0E3D9FEE-C76E-46E1-ABDA-4C647A1C5552}"/>
              </a:ext>
            </a:extLst>
          </p:cNvPr>
          <p:cNvSpPr/>
          <p:nvPr/>
        </p:nvSpPr>
        <p:spPr>
          <a:xfrm>
            <a:off x="4699591" y="5358808"/>
            <a:ext cx="2488018" cy="499961"/>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a:p>
        </p:txBody>
      </p:sp>
      <p:sp>
        <p:nvSpPr>
          <p:cNvPr id="8" name="乗算記号 7">
            <a:extLst>
              <a:ext uri="{FF2B5EF4-FFF2-40B4-BE49-F238E27FC236}">
                <a16:creationId xmlns:a16="http://schemas.microsoft.com/office/drawing/2014/main" id="{2A273025-1E29-4EFE-8674-3BF4B442919F}"/>
              </a:ext>
            </a:extLst>
          </p:cNvPr>
          <p:cNvSpPr/>
          <p:nvPr/>
        </p:nvSpPr>
        <p:spPr>
          <a:xfrm>
            <a:off x="5081387" y="4662492"/>
            <a:ext cx="1874475" cy="1892596"/>
          </a:xfrm>
          <a:prstGeom prst="mathMultiply">
            <a:avLst>
              <a:gd name="adj1" fmla="val 1671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a:p>
        </p:txBody>
      </p:sp>
      <p:sp>
        <p:nvSpPr>
          <p:cNvPr id="11" name="スライド番号プレースホルダー 10">
            <a:extLst>
              <a:ext uri="{FF2B5EF4-FFF2-40B4-BE49-F238E27FC236}">
                <a16:creationId xmlns:a16="http://schemas.microsoft.com/office/drawing/2014/main" id="{008AE005-EF48-498F-A548-4D337E91E726}"/>
              </a:ext>
            </a:extLst>
          </p:cNvPr>
          <p:cNvSpPr>
            <a:spLocks noGrp="1"/>
          </p:cNvSpPr>
          <p:nvPr>
            <p:ph type="sldNum" sz="quarter" idx="12"/>
          </p:nvPr>
        </p:nvSpPr>
        <p:spPr/>
        <p:txBody>
          <a:bodyPr/>
          <a:lstStyle/>
          <a:p>
            <a:fld id="{96A40D14-ACE5-4EC0-A374-C4A056A47C1D}" type="slidenum">
              <a:rPr kumimoji="1" lang="ja-JP" altLang="en-US" smtClean="0"/>
              <a:t>10</a:t>
            </a:fld>
            <a:endParaRPr kumimoji="1" lang="ja-JP" altLang="en-US"/>
          </a:p>
        </p:txBody>
      </p:sp>
    </p:spTree>
    <p:extLst>
      <p:ext uri="{BB962C8B-B14F-4D97-AF65-F5344CB8AC3E}">
        <p14:creationId xmlns:p14="http://schemas.microsoft.com/office/powerpoint/2010/main" val="1743239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FDEBCD0-05ED-419B-B9C5-530795F644AA}"/>
              </a:ext>
            </a:extLst>
          </p:cNvPr>
          <p:cNvSpPr>
            <a:spLocks noGrp="1"/>
          </p:cNvSpPr>
          <p:nvPr>
            <p:ph type="sldNum" sz="quarter" idx="12"/>
          </p:nvPr>
        </p:nvSpPr>
        <p:spPr/>
        <p:txBody>
          <a:bodyPr/>
          <a:lstStyle/>
          <a:p>
            <a:fld id="{96A40D14-ACE5-4EC0-A374-C4A056A47C1D}" type="slidenum">
              <a:rPr kumimoji="1" lang="ja-JP" altLang="en-US" smtClean="0"/>
              <a:t>11</a:t>
            </a:fld>
            <a:endParaRPr kumimoji="1" lang="ja-JP" altLang="en-US"/>
          </a:p>
        </p:txBody>
      </p:sp>
      <p:sp>
        <p:nvSpPr>
          <p:cNvPr id="4" name="AutoShape 21">
            <a:extLst>
              <a:ext uri="{FF2B5EF4-FFF2-40B4-BE49-F238E27FC236}">
                <a16:creationId xmlns:a16="http://schemas.microsoft.com/office/drawing/2014/main" id="{75DF7213-BFCC-4230-B715-10576DB08EF1}"/>
              </a:ext>
            </a:extLst>
          </p:cNvPr>
          <p:cNvSpPr>
            <a:spLocks noChangeArrowheads="1"/>
          </p:cNvSpPr>
          <p:nvPr/>
        </p:nvSpPr>
        <p:spPr bwMode="auto">
          <a:xfrm>
            <a:off x="401234" y="757333"/>
            <a:ext cx="9416375" cy="1785689"/>
          </a:xfrm>
          <a:prstGeom prst="wedgeRoundRectCallout">
            <a:avLst>
              <a:gd name="adj1" fmla="val 37766"/>
              <a:gd name="adj2" fmla="val 109539"/>
              <a:gd name="adj3" fmla="val 16667"/>
            </a:avLst>
          </a:prstGeom>
          <a:ln w="57150">
            <a:headEnd/>
            <a:tailEnd/>
          </a:ln>
        </p:spPr>
        <p:style>
          <a:lnRef idx="2">
            <a:schemeClr val="accent2"/>
          </a:lnRef>
          <a:fillRef idx="1">
            <a:schemeClr val="lt1"/>
          </a:fillRef>
          <a:effectRef idx="0">
            <a:schemeClr val="accent2"/>
          </a:effectRef>
          <a:fontRef idx="minor">
            <a:schemeClr val="dk1"/>
          </a:fontRef>
        </p:style>
        <p:txBody>
          <a:bodyPr/>
          <a:lstStyle/>
          <a:p>
            <a:pPr>
              <a:defRPr/>
            </a:pPr>
            <a:r>
              <a:rPr lang="ja-JP" altLang="en-US" sz="4000" b="1" dirty="0">
                <a:latin typeface="ＭＳ ゴシック" pitchFamily="49" charset="-128"/>
                <a:ea typeface="ＭＳ ゴシック" pitchFamily="49" charset="-128"/>
              </a:rPr>
              <a:t>きのうのばんごはんは、</a:t>
            </a:r>
            <a:endParaRPr lang="en-US" altLang="ja-JP" sz="4000" b="1" dirty="0">
              <a:latin typeface="ＭＳ ゴシック" pitchFamily="49" charset="-128"/>
              <a:ea typeface="ＭＳ ゴシック" pitchFamily="49" charset="-128"/>
            </a:endParaRPr>
          </a:p>
          <a:p>
            <a:pPr>
              <a:defRPr/>
            </a:pPr>
            <a:r>
              <a:rPr lang="ja-JP" altLang="en-US" sz="4000" b="1" dirty="0">
                <a:latin typeface="ＭＳ ゴシック" pitchFamily="49" charset="-128"/>
                <a:ea typeface="ＭＳ ゴシック" pitchFamily="49" charset="-128"/>
              </a:rPr>
              <a:t>　　　　　　</a:t>
            </a:r>
            <a:r>
              <a:rPr lang="ja-JP" altLang="en-US" sz="4000" b="1" dirty="0" smtClean="0">
                <a:latin typeface="ＭＳ ゴシック" pitchFamily="49" charset="-128"/>
                <a:ea typeface="ＭＳ ゴシック" pitchFamily="49" charset="-128"/>
              </a:rPr>
              <a:t>　　　何</a:t>
            </a:r>
            <a:r>
              <a:rPr lang="ja-JP" altLang="en-US" sz="4000" b="1" dirty="0">
                <a:latin typeface="ＭＳ ゴシック" pitchFamily="49" charset="-128"/>
                <a:ea typeface="ＭＳ ゴシック" pitchFamily="49" charset="-128"/>
              </a:rPr>
              <a:t>を食べたかな？</a:t>
            </a:r>
          </a:p>
          <a:p>
            <a:pPr>
              <a:defRPr/>
            </a:pPr>
            <a:endParaRPr lang="en-US" altLang="ja-JP" sz="2800" b="1" dirty="0">
              <a:latin typeface="ＭＳ ゴシック" pitchFamily="49" charset="-128"/>
              <a:ea typeface="ＭＳ ゴシック" pitchFamily="49" charset="-128"/>
            </a:endParaRPr>
          </a:p>
        </p:txBody>
      </p:sp>
      <p:pic>
        <p:nvPicPr>
          <p:cNvPr id="5122" name="Picture 2" descr="イラスト 先生 女性 に対する画像結果">
            <a:extLst>
              <a:ext uri="{FF2B5EF4-FFF2-40B4-BE49-F238E27FC236}">
                <a16:creationId xmlns:a16="http://schemas.microsoft.com/office/drawing/2014/main" id="{3427ABDA-268D-493C-936C-F50F6D0CA7D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084" b="99119" l="0" r="94819"/>
                    </a14:imgEffect>
                  </a14:imgLayer>
                </a14:imgProps>
              </a:ext>
              <a:ext uri="{28A0092B-C50C-407E-A947-70E740481C1C}">
                <a14:useLocalDpi xmlns:a14="http://schemas.microsoft.com/office/drawing/2010/main" val="0"/>
              </a:ext>
            </a:extLst>
          </a:blip>
          <a:srcRect/>
          <a:stretch>
            <a:fillRect/>
          </a:stretch>
        </p:blipFill>
        <p:spPr bwMode="auto">
          <a:xfrm>
            <a:off x="8033167" y="2950995"/>
            <a:ext cx="3050597" cy="3587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575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014D43E-7FF2-487F-96D8-D8DFC152632D}"/>
              </a:ext>
            </a:extLst>
          </p:cNvPr>
          <p:cNvSpPr/>
          <p:nvPr/>
        </p:nvSpPr>
        <p:spPr>
          <a:xfrm>
            <a:off x="1333208" y="1180603"/>
            <a:ext cx="9982322" cy="1692771"/>
          </a:xfrm>
          <a:prstGeom prst="rect">
            <a:avLst/>
          </a:prstGeom>
        </p:spPr>
        <p:txBody>
          <a:bodyPr wrap="square">
            <a:spAutoFit/>
          </a:bodyPr>
          <a:lstStyle/>
          <a:p>
            <a:r>
              <a:rPr lang="ja-JP" altLang="en-US" sz="4400" dirty="0" smtClean="0">
                <a:latin typeface="HGP創英角ﾎﾟｯﾌﾟ体" panose="040B0A00000000000000" pitchFamily="50" charset="-128"/>
                <a:ea typeface="HGP創英角ﾎﾟｯﾌﾟ体" panose="040B0A00000000000000" pitchFamily="50" charset="-128"/>
              </a:rPr>
              <a:t>・わすれて、おもいだせない。</a:t>
            </a:r>
            <a:endParaRPr lang="en-US" altLang="ja-JP" sz="4400" dirty="0">
              <a:latin typeface="HGP創英角ﾎﾟｯﾌﾟ体" panose="040B0A00000000000000" pitchFamily="50" charset="-128"/>
              <a:ea typeface="HGP創英角ﾎﾟｯﾌﾟ体" panose="040B0A00000000000000" pitchFamily="50" charset="-128"/>
            </a:endParaRPr>
          </a:p>
          <a:p>
            <a:r>
              <a:rPr lang="ja-JP" altLang="en-US" sz="1600" dirty="0">
                <a:latin typeface="HGSｺﾞｼｯｸE" panose="020B0900000000000000" pitchFamily="50" charset="-128"/>
                <a:ea typeface="HGSｺﾞｼｯｸE" panose="020B0900000000000000" pitchFamily="50" charset="-128"/>
              </a:rPr>
              <a:t>　あたら</a:t>
            </a:r>
            <a:endParaRPr lang="en-US" altLang="ja-JP" sz="1600" dirty="0">
              <a:latin typeface="HGSｺﾞｼｯｸE" panose="020B0900000000000000" pitchFamily="50" charset="-128"/>
              <a:ea typeface="HGSｺﾞｼｯｸE" panose="020B0900000000000000" pitchFamily="50" charset="-128"/>
            </a:endParaRPr>
          </a:p>
          <a:p>
            <a:r>
              <a:rPr lang="ja-JP" altLang="en-US" sz="4400" dirty="0">
                <a:latin typeface="HGP創英角ﾎﾟｯﾌﾟ体" panose="040B0A00000000000000" pitchFamily="50" charset="-128"/>
                <a:ea typeface="HGP創英角ﾎﾟｯﾌﾟ体" panose="040B0A00000000000000" pitchFamily="50" charset="-128"/>
              </a:rPr>
              <a:t>・</a:t>
            </a:r>
            <a:r>
              <a:rPr lang="ja-JP" altLang="en-US" sz="4400" dirty="0" smtClean="0">
                <a:latin typeface="HGP創英角ﾎﾟｯﾌﾟ体" panose="040B0A00000000000000" pitchFamily="50" charset="-128"/>
                <a:ea typeface="HGP創英角ﾎﾟｯﾌﾟ体" panose="040B0A00000000000000" pitchFamily="50" charset="-128"/>
              </a:rPr>
              <a:t>新しいこ</a:t>
            </a:r>
            <a:r>
              <a:rPr lang="ja-JP" altLang="en-US" sz="4400" dirty="0">
                <a:latin typeface="HGP創英角ﾎﾟｯﾌﾟ体" panose="040B0A00000000000000" pitchFamily="50" charset="-128"/>
                <a:ea typeface="HGP創英角ﾎﾟｯﾌﾟ体" panose="040B0A00000000000000" pitchFamily="50" charset="-128"/>
              </a:rPr>
              <a:t>と</a:t>
            </a:r>
            <a:r>
              <a:rPr lang="ja-JP" altLang="en-US" sz="4400" dirty="0" smtClean="0">
                <a:latin typeface="HGP創英角ﾎﾟｯﾌﾟ体" panose="040B0A00000000000000" pitchFamily="50" charset="-128"/>
                <a:ea typeface="HGP創英角ﾎﾟｯﾌﾟ体" panose="040B0A00000000000000" pitchFamily="50" charset="-128"/>
              </a:rPr>
              <a:t>を、なかなかおぼえられない</a:t>
            </a:r>
            <a:r>
              <a:rPr lang="ja-JP" altLang="en-US" sz="4400" dirty="0">
                <a:latin typeface="HGP創英角ﾎﾟｯﾌﾟ体" panose="040B0A00000000000000" pitchFamily="50" charset="-128"/>
                <a:ea typeface="HGP創英角ﾎﾟｯﾌﾟ体" panose="040B0A00000000000000" pitchFamily="50" charset="-128"/>
              </a:rPr>
              <a:t>。 </a:t>
            </a:r>
          </a:p>
        </p:txBody>
      </p:sp>
      <p:sp>
        <p:nvSpPr>
          <p:cNvPr id="5" name="スライド番号プレースホルダー 4">
            <a:extLst>
              <a:ext uri="{FF2B5EF4-FFF2-40B4-BE49-F238E27FC236}">
                <a16:creationId xmlns:a16="http://schemas.microsoft.com/office/drawing/2014/main" id="{00D152AD-E52B-4934-BAE1-8511BAAC1748}"/>
              </a:ext>
            </a:extLst>
          </p:cNvPr>
          <p:cNvSpPr>
            <a:spLocks noGrp="1"/>
          </p:cNvSpPr>
          <p:nvPr>
            <p:ph type="sldNum" sz="quarter" idx="12"/>
          </p:nvPr>
        </p:nvSpPr>
        <p:spPr/>
        <p:txBody>
          <a:bodyPr/>
          <a:lstStyle/>
          <a:p>
            <a:fld id="{96A40D14-ACE5-4EC0-A374-C4A056A47C1D}" type="slidenum">
              <a:rPr kumimoji="1" lang="ja-JP" altLang="en-US" smtClean="0"/>
              <a:t>12</a:t>
            </a:fld>
            <a:endParaRPr kumimoji="1" lang="ja-JP" altLang="en-US"/>
          </a:p>
        </p:txBody>
      </p:sp>
      <p:grpSp>
        <p:nvGrpSpPr>
          <p:cNvPr id="16" name="グループ化 15">
            <a:extLst>
              <a:ext uri="{FF2B5EF4-FFF2-40B4-BE49-F238E27FC236}">
                <a16:creationId xmlns:a16="http://schemas.microsoft.com/office/drawing/2014/main" id="{993415D5-F999-4806-A39A-1150A201294F}"/>
              </a:ext>
            </a:extLst>
          </p:cNvPr>
          <p:cNvGrpSpPr/>
          <p:nvPr/>
        </p:nvGrpSpPr>
        <p:grpSpPr>
          <a:xfrm>
            <a:off x="565301" y="3643312"/>
            <a:ext cx="2400300" cy="2076364"/>
            <a:chOff x="565300" y="3643312"/>
            <a:chExt cx="2400300" cy="2076364"/>
          </a:xfrm>
        </p:grpSpPr>
        <p:pic>
          <p:nvPicPr>
            <p:cNvPr id="4" name="図 3">
              <a:extLst>
                <a:ext uri="{FF2B5EF4-FFF2-40B4-BE49-F238E27FC236}">
                  <a16:creationId xmlns:a16="http://schemas.microsoft.com/office/drawing/2014/main" id="{59B13018-96DE-4CD4-9050-D25C2D703A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51006" flipH="1">
              <a:off x="565300" y="3643312"/>
              <a:ext cx="2400300" cy="1943100"/>
            </a:xfrm>
            <a:prstGeom prst="rect">
              <a:avLst/>
            </a:prstGeom>
            <a:ln>
              <a:solidFill>
                <a:srgbClr val="000099"/>
              </a:solidFill>
            </a:ln>
          </p:spPr>
        </p:pic>
        <p:sp>
          <p:nvSpPr>
            <p:cNvPr id="9" name="思考の吹き出し: 雲形 8">
              <a:extLst>
                <a:ext uri="{FF2B5EF4-FFF2-40B4-BE49-F238E27FC236}">
                  <a16:creationId xmlns:a16="http://schemas.microsoft.com/office/drawing/2014/main" id="{ADEA8792-2D2C-4496-B4DA-C4941EA56E53}"/>
                </a:ext>
              </a:extLst>
            </p:cNvPr>
            <p:cNvSpPr/>
            <p:nvPr/>
          </p:nvSpPr>
          <p:spPr>
            <a:xfrm>
              <a:off x="637118" y="4784830"/>
              <a:ext cx="2256664" cy="934846"/>
            </a:xfrm>
            <a:prstGeom prst="cloudCallout">
              <a:avLst>
                <a:gd name="adj1" fmla="val 89677"/>
                <a:gd name="adj2" fmla="val -35127"/>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1" b="1" dirty="0">
                  <a:solidFill>
                    <a:srgbClr val="000099"/>
                  </a:solidFill>
                  <a:latin typeface="HGS創英角ﾎﾟｯﾌﾟ体" panose="040B0A00000000000000" pitchFamily="50" charset="-128"/>
                  <a:ea typeface="HGS創英角ﾎﾟｯﾌﾟ体" panose="040B0A00000000000000" pitchFamily="50" charset="-128"/>
                </a:rPr>
                <a:t>家はどこかね・・</a:t>
              </a:r>
            </a:p>
          </p:txBody>
        </p:sp>
      </p:grpSp>
      <p:sp>
        <p:nvSpPr>
          <p:cNvPr id="12" name="正方形/長方形 11">
            <a:extLst>
              <a:ext uri="{FF2B5EF4-FFF2-40B4-BE49-F238E27FC236}">
                <a16:creationId xmlns:a16="http://schemas.microsoft.com/office/drawing/2014/main" id="{93094090-29DE-42C4-B7A8-FE5CFF28540F}"/>
              </a:ext>
            </a:extLst>
          </p:cNvPr>
          <p:cNvSpPr/>
          <p:nvPr/>
        </p:nvSpPr>
        <p:spPr>
          <a:xfrm>
            <a:off x="637119" y="286970"/>
            <a:ext cx="4857751" cy="769441"/>
          </a:xfrm>
          <a:prstGeom prst="rect">
            <a:avLst/>
          </a:prstGeom>
        </p:spPr>
        <p:txBody>
          <a:bodyPr wrap="square">
            <a:spAutoFit/>
          </a:bodyPr>
          <a:lstStyle/>
          <a:p>
            <a:r>
              <a:rPr lang="ja-JP" altLang="en-US" sz="4400" dirty="0">
                <a:solidFill>
                  <a:srgbClr val="FF0000"/>
                </a:solidFill>
                <a:latin typeface="HGP創英角ﾎﾟｯﾌﾟ体" panose="040B0A00000000000000" pitchFamily="50" charset="-128"/>
                <a:ea typeface="HGP創英角ﾎﾟｯﾌﾟ体" panose="040B0A00000000000000" pitchFamily="50" charset="-128"/>
              </a:rPr>
              <a:t>認知症になると・・・</a:t>
            </a:r>
          </a:p>
        </p:txBody>
      </p:sp>
      <p:pic>
        <p:nvPicPr>
          <p:cNvPr id="17" name="図 16">
            <a:extLst>
              <a:ext uri="{FF2B5EF4-FFF2-40B4-BE49-F238E27FC236}">
                <a16:creationId xmlns:a16="http://schemas.microsoft.com/office/drawing/2014/main" id="{3BC31CFB-AFA1-47A3-AF08-EA821CCFB2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7100" y="3664741"/>
            <a:ext cx="4246116" cy="3175024"/>
          </a:xfrm>
          <a:prstGeom prst="rect">
            <a:avLst/>
          </a:prstGeom>
        </p:spPr>
      </p:pic>
      <p:grpSp>
        <p:nvGrpSpPr>
          <p:cNvPr id="18" name="グループ化 17">
            <a:extLst>
              <a:ext uri="{FF2B5EF4-FFF2-40B4-BE49-F238E27FC236}">
                <a16:creationId xmlns:a16="http://schemas.microsoft.com/office/drawing/2014/main" id="{D1797B06-C501-458E-832E-223B75917413}"/>
              </a:ext>
            </a:extLst>
          </p:cNvPr>
          <p:cNvGrpSpPr/>
          <p:nvPr/>
        </p:nvGrpSpPr>
        <p:grpSpPr>
          <a:xfrm>
            <a:off x="9022884" y="3151070"/>
            <a:ext cx="2580962" cy="2442156"/>
            <a:chOff x="9022883" y="3151069"/>
            <a:chExt cx="2580961" cy="2442157"/>
          </a:xfrm>
        </p:grpSpPr>
        <p:sp>
          <p:nvSpPr>
            <p:cNvPr id="10" name="思考の吹き出し: 雲形 9">
              <a:extLst>
                <a:ext uri="{FF2B5EF4-FFF2-40B4-BE49-F238E27FC236}">
                  <a16:creationId xmlns:a16="http://schemas.microsoft.com/office/drawing/2014/main" id="{05A0BAD6-16B3-4A64-9E68-05020704D619}"/>
                </a:ext>
              </a:extLst>
            </p:cNvPr>
            <p:cNvSpPr/>
            <p:nvPr/>
          </p:nvSpPr>
          <p:spPr>
            <a:xfrm>
              <a:off x="9022883" y="3151069"/>
              <a:ext cx="2580961" cy="2442157"/>
            </a:xfrm>
            <a:prstGeom prst="cloudCallout">
              <a:avLst>
                <a:gd name="adj1" fmla="val -88018"/>
                <a:gd name="adj2" fmla="val 16051"/>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00" b="1" dirty="0">
                <a:solidFill>
                  <a:srgbClr val="FF0066"/>
                </a:solidFill>
                <a:latin typeface="HGS創英角ﾎﾟｯﾌﾟ体" panose="040B0A00000000000000" pitchFamily="50" charset="-128"/>
                <a:ea typeface="HGS創英角ﾎﾟｯﾌﾟ体" panose="040B0A00000000000000" pitchFamily="50" charset="-128"/>
              </a:endParaRPr>
            </a:p>
          </p:txBody>
        </p:sp>
        <p:pic>
          <p:nvPicPr>
            <p:cNvPr id="14" name="図 13">
              <a:extLst>
                <a:ext uri="{FF2B5EF4-FFF2-40B4-BE49-F238E27FC236}">
                  <a16:creationId xmlns:a16="http://schemas.microsoft.com/office/drawing/2014/main" id="{67D1C3F9-DA3F-41F0-B9F5-2A819C44AB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4831" y="3928955"/>
              <a:ext cx="1027380" cy="1050105"/>
            </a:xfrm>
            <a:prstGeom prst="rect">
              <a:avLst/>
            </a:prstGeom>
          </p:spPr>
        </p:pic>
        <p:pic>
          <p:nvPicPr>
            <p:cNvPr id="1026" name="Picture 2" descr="イラスト 家のかぎ に対する画像結果">
              <a:extLst>
                <a:ext uri="{FF2B5EF4-FFF2-40B4-BE49-F238E27FC236}">
                  <a16:creationId xmlns:a16="http://schemas.microsoft.com/office/drawing/2014/main" id="{EE8177E1-D438-458E-8D38-43805D6B045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215" t="8556"/>
            <a:stretch/>
          </p:blipFill>
          <p:spPr bwMode="auto">
            <a:xfrm>
              <a:off x="10195133" y="3429000"/>
              <a:ext cx="1120396" cy="12587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3703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6D11C52-03BA-458C-861B-FD7F0E83B55C}"/>
              </a:ext>
            </a:extLst>
          </p:cNvPr>
          <p:cNvSpPr/>
          <p:nvPr/>
        </p:nvSpPr>
        <p:spPr>
          <a:xfrm>
            <a:off x="265472" y="947150"/>
            <a:ext cx="11731455" cy="5325047"/>
          </a:xfrm>
          <a:prstGeom prst="rect">
            <a:avLst/>
          </a:prstGeom>
        </p:spPr>
        <p:txBody>
          <a:bodyPr wrap="square">
            <a:spAutoFit/>
          </a:bodyPr>
          <a:lstStyle/>
          <a:p>
            <a:endParaRPr lang="ja-JP" altLang="en-US" sz="1801" dirty="0">
              <a:solidFill>
                <a:srgbClr val="000000"/>
              </a:solidFill>
            </a:endParaRPr>
          </a:p>
          <a:p>
            <a:r>
              <a:rPr lang="en-US" altLang="ja-JP" sz="4400" dirty="0">
                <a:latin typeface="HG創英角ﾎﾟｯﾌﾟ体" panose="040B0A09000000000000" pitchFamily="49" charset="-128"/>
                <a:ea typeface="HG創英角ﾎﾟｯﾌﾟ体" panose="040B0A09000000000000" pitchFamily="49" charset="-128"/>
              </a:rPr>
              <a:t>『</a:t>
            </a:r>
            <a:r>
              <a:rPr lang="ja-JP" altLang="en-US" sz="4400" dirty="0">
                <a:latin typeface="HG創英角ﾎﾟｯﾌﾟ体" panose="040B0A09000000000000" pitchFamily="49" charset="-128"/>
                <a:ea typeface="HG創英角ﾎﾟｯﾌﾟ体" panose="040B0A09000000000000" pitchFamily="49" charset="-128"/>
              </a:rPr>
              <a:t>きょうは何日？</a:t>
            </a:r>
            <a:r>
              <a:rPr lang="en-US" altLang="ja-JP" sz="4400" dirty="0">
                <a:latin typeface="HG創英角ﾎﾟｯﾌﾟ体" panose="040B0A09000000000000" pitchFamily="49" charset="-128"/>
                <a:ea typeface="HG創英角ﾎﾟｯﾌﾟ体" panose="040B0A09000000000000" pitchFamily="49" charset="-128"/>
              </a:rPr>
              <a:t>』</a:t>
            </a:r>
          </a:p>
          <a:p>
            <a:endParaRPr lang="en-US" altLang="ja-JP" sz="4400" dirty="0">
              <a:latin typeface="HG創英角ﾎﾟｯﾌﾟ体" panose="040B0A09000000000000" pitchFamily="49" charset="-128"/>
              <a:ea typeface="HG創英角ﾎﾟｯﾌﾟ体" panose="040B0A09000000000000" pitchFamily="49" charset="-128"/>
            </a:endParaRPr>
          </a:p>
          <a:p>
            <a:r>
              <a:rPr lang="en-US" altLang="ja-JP" sz="1801" dirty="0"/>
              <a:t> </a:t>
            </a:r>
            <a:r>
              <a:rPr lang="en-US" altLang="ja-JP" sz="4400" dirty="0">
                <a:latin typeface="HG創英角ﾎﾟｯﾌﾟ体" panose="040B0A09000000000000" pitchFamily="49" charset="-128"/>
                <a:ea typeface="HG創英角ﾎﾟｯﾌﾟ体" panose="040B0A09000000000000" pitchFamily="49" charset="-128"/>
              </a:rPr>
              <a:t>『</a:t>
            </a:r>
            <a:r>
              <a:rPr lang="ja-JP" altLang="en-US" sz="4400" dirty="0">
                <a:latin typeface="HG創英角ﾎﾟｯﾌﾟ体" panose="040B0A09000000000000" pitchFamily="49" charset="-128"/>
                <a:ea typeface="HG創英角ﾎﾟｯﾌﾟ体" panose="040B0A09000000000000" pitchFamily="49" charset="-128"/>
              </a:rPr>
              <a:t>ここはどこ？</a:t>
            </a:r>
            <a:r>
              <a:rPr lang="en-US" altLang="ja-JP" sz="4400" dirty="0">
                <a:latin typeface="HG創英角ﾎﾟｯﾌﾟ体" panose="040B0A09000000000000" pitchFamily="49" charset="-128"/>
                <a:ea typeface="HG創英角ﾎﾟｯﾌﾟ体" panose="040B0A09000000000000" pitchFamily="49" charset="-128"/>
              </a:rPr>
              <a:t>』</a:t>
            </a:r>
          </a:p>
          <a:p>
            <a:endParaRPr lang="en-US" altLang="ja-JP" sz="4400" dirty="0">
              <a:latin typeface="HG創英角ﾎﾟｯﾌﾟ体" panose="040B0A09000000000000" pitchFamily="49" charset="-128"/>
              <a:ea typeface="HG創英角ﾎﾟｯﾌﾟ体" panose="040B0A09000000000000" pitchFamily="49" charset="-128"/>
            </a:endParaRPr>
          </a:p>
          <a:p>
            <a:r>
              <a:rPr lang="en-US" altLang="ja-JP" sz="1801" dirty="0"/>
              <a:t> </a:t>
            </a:r>
            <a:r>
              <a:rPr lang="en-US" altLang="ja-JP" sz="4400" dirty="0">
                <a:latin typeface="HG創英角ﾎﾟｯﾌﾟ体" panose="040B0A09000000000000" pitchFamily="49" charset="-128"/>
                <a:ea typeface="HG創英角ﾎﾟｯﾌﾟ体" panose="040B0A09000000000000" pitchFamily="49" charset="-128"/>
              </a:rPr>
              <a:t>『</a:t>
            </a:r>
            <a:r>
              <a:rPr lang="ja-JP" altLang="en-US" sz="4400" dirty="0">
                <a:latin typeface="HG創英角ﾎﾟｯﾌﾟ体" panose="040B0A09000000000000" pitchFamily="49" charset="-128"/>
                <a:ea typeface="HG創英角ﾎﾟｯﾌﾟ体" panose="040B0A09000000000000" pitchFamily="49" charset="-128"/>
              </a:rPr>
              <a:t>あなたはだれ？</a:t>
            </a:r>
            <a:r>
              <a:rPr lang="en-US" altLang="ja-JP" sz="4400" dirty="0">
                <a:latin typeface="HG創英角ﾎﾟｯﾌﾟ体" panose="040B0A09000000000000" pitchFamily="49" charset="-128"/>
                <a:ea typeface="HG創英角ﾎﾟｯﾌﾟ体" panose="040B0A09000000000000" pitchFamily="49" charset="-128"/>
              </a:rPr>
              <a:t>』</a:t>
            </a:r>
          </a:p>
          <a:p>
            <a:endParaRPr lang="en-US" altLang="ja-JP" sz="1801" dirty="0"/>
          </a:p>
          <a:p>
            <a:endParaRPr lang="en-US" altLang="ja-JP" sz="1801" dirty="0"/>
          </a:p>
          <a:p>
            <a:endParaRPr lang="en-US" altLang="ja-JP" sz="1801" dirty="0"/>
          </a:p>
          <a:p>
            <a:r>
              <a:rPr lang="en-US" altLang="ja-JP" sz="1801" dirty="0"/>
              <a:t> </a:t>
            </a:r>
            <a:r>
              <a:rPr lang="ja-JP" altLang="en-US" sz="4800" dirty="0">
                <a:solidFill>
                  <a:srgbClr val="FF0000"/>
                </a:solidFill>
                <a:latin typeface="HG創英角ﾎﾟｯﾌﾟ体" panose="040B0A09000000000000" pitchFamily="49" charset="-128"/>
                <a:ea typeface="HG創英角ﾎﾟｯﾌﾟ体" panose="040B0A09000000000000" pitchFamily="49" charset="-128"/>
              </a:rPr>
              <a:t>今までできていたことが</a:t>
            </a:r>
            <a:r>
              <a:rPr lang="ja-JP" altLang="en-US" sz="4800" dirty="0">
                <a:solidFill>
                  <a:srgbClr val="0070C0"/>
                </a:solidFill>
                <a:latin typeface="HG創英角ﾎﾟｯﾌﾟ体" panose="040B0A09000000000000" pitchFamily="49" charset="-128"/>
                <a:ea typeface="HG創英角ﾎﾟｯﾌﾟ体" panose="040B0A09000000000000" pitchFamily="49" charset="-128"/>
              </a:rPr>
              <a:t>できなくなる。 </a:t>
            </a:r>
          </a:p>
        </p:txBody>
      </p:sp>
      <p:sp>
        <p:nvSpPr>
          <p:cNvPr id="4" name="テキスト ボックス 3">
            <a:extLst>
              <a:ext uri="{FF2B5EF4-FFF2-40B4-BE49-F238E27FC236}">
                <a16:creationId xmlns:a16="http://schemas.microsoft.com/office/drawing/2014/main" id="{E4576623-E735-40BF-B03D-EBB282778106}"/>
              </a:ext>
            </a:extLst>
          </p:cNvPr>
          <p:cNvSpPr txBox="1"/>
          <p:nvPr/>
        </p:nvSpPr>
        <p:spPr>
          <a:xfrm>
            <a:off x="3062177" y="872373"/>
            <a:ext cx="1446028" cy="461665"/>
          </a:xfrm>
          <a:prstGeom prst="rect">
            <a:avLst/>
          </a:prstGeom>
          <a:noFill/>
        </p:spPr>
        <p:txBody>
          <a:bodyPr wrap="square" rtlCol="0">
            <a:spAutoFit/>
          </a:bodyPr>
          <a:lstStyle/>
          <a:p>
            <a:r>
              <a:rPr lang="ja-JP" altLang="en-US" sz="2400" dirty="0">
                <a:latin typeface="HGP創英角ｺﾞｼｯｸUB" panose="020B0900000000000000" pitchFamily="50" charset="-128"/>
                <a:ea typeface="HGP創英角ｺﾞｼｯｸUB" panose="020B0900000000000000" pitchFamily="50" charset="-128"/>
              </a:rPr>
              <a:t>なんにち</a:t>
            </a:r>
          </a:p>
        </p:txBody>
      </p:sp>
      <p:sp>
        <p:nvSpPr>
          <p:cNvPr id="8" name="スライド番号プレースホルダー 7">
            <a:extLst>
              <a:ext uri="{FF2B5EF4-FFF2-40B4-BE49-F238E27FC236}">
                <a16:creationId xmlns:a16="http://schemas.microsoft.com/office/drawing/2014/main" id="{353B4546-A65D-4710-BD7D-BA7867B45198}"/>
              </a:ext>
            </a:extLst>
          </p:cNvPr>
          <p:cNvSpPr>
            <a:spLocks noGrp="1"/>
          </p:cNvSpPr>
          <p:nvPr>
            <p:ph type="sldNum" sz="quarter" idx="12"/>
          </p:nvPr>
        </p:nvSpPr>
        <p:spPr/>
        <p:txBody>
          <a:bodyPr/>
          <a:lstStyle/>
          <a:p>
            <a:fld id="{96A40D14-ACE5-4EC0-A374-C4A056A47C1D}" type="slidenum">
              <a:rPr kumimoji="1" lang="ja-JP" altLang="en-US" smtClean="0"/>
              <a:t>13</a:t>
            </a:fld>
            <a:endParaRPr kumimoji="1" lang="ja-JP" altLang="en-US"/>
          </a:p>
        </p:txBody>
      </p:sp>
      <p:pic>
        <p:nvPicPr>
          <p:cNvPr id="6" name="図 5">
            <a:extLst>
              <a:ext uri="{FF2B5EF4-FFF2-40B4-BE49-F238E27FC236}">
                <a16:creationId xmlns:a16="http://schemas.microsoft.com/office/drawing/2014/main" id="{2DC44E6C-C395-4A82-B8D9-281F5C013F8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221" b="93976" l="0" r="98799">
                        <a14:foregroundMark x1="7808" y1="12048" x2="7808" y2="12048"/>
                        <a14:foregroundMark x1="7808" y1="12048" x2="9910" y2="22490"/>
                        <a14:foregroundMark x1="46246" y1="19277" x2="46246" y2="19277"/>
                        <a14:foregroundMark x1="41441" y1="27309" x2="41441" y2="27309"/>
                        <a14:foregroundMark x1="61862" y1="14458" x2="61862" y2="14458"/>
                        <a14:foregroundMark x1="63964" y1="26104" x2="63964" y2="26104"/>
                        <a14:foregroundMark x1="79279" y1="21285" x2="75976" y2="85542"/>
                        <a14:foregroundMark x1="96997" y1="23695" x2="96997" y2="23695"/>
                        <a14:foregroundMark x1="92192" y1="29317" x2="92192" y2="29317"/>
                        <a14:foregroundMark x1="62162" y1="50602" x2="62162" y2="50602"/>
                        <a14:foregroundMark x1="63964" y1="54217" x2="63964" y2="54217"/>
                        <a14:foregroundMark x1="76276" y1="41365" x2="76276" y2="41365"/>
                      </a14:backgroundRemoval>
                    </a14:imgEffect>
                  </a14:imgLayer>
                </a14:imgProps>
              </a:ext>
              <a:ext uri="{28A0092B-C50C-407E-A947-70E740481C1C}">
                <a14:useLocalDpi xmlns:a14="http://schemas.microsoft.com/office/drawing/2010/main" val="0"/>
              </a:ext>
            </a:extLst>
          </a:blip>
          <a:stretch>
            <a:fillRect/>
          </a:stretch>
        </p:blipFill>
        <p:spPr>
          <a:xfrm>
            <a:off x="7107683" y="1551483"/>
            <a:ext cx="4246118" cy="3175024"/>
          </a:xfrm>
          <a:prstGeom prst="rect">
            <a:avLst/>
          </a:prstGeom>
        </p:spPr>
      </p:pic>
    </p:spTree>
    <p:extLst>
      <p:ext uri="{BB962C8B-B14F-4D97-AF65-F5344CB8AC3E}">
        <p14:creationId xmlns:p14="http://schemas.microsoft.com/office/powerpoint/2010/main" val="1989401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6A40D14-ACE5-4EC0-A374-C4A056A47C1D}" type="slidenum">
              <a:rPr kumimoji="1" lang="ja-JP" altLang="en-US" smtClean="0"/>
              <a:t>14</a:t>
            </a:fld>
            <a:endParaRPr kumimoji="1" lang="ja-JP" altLang="en-US"/>
          </a:p>
        </p:txBody>
      </p:sp>
      <p:sp>
        <p:nvSpPr>
          <p:cNvPr id="3" name="テキスト ボックス 2"/>
          <p:cNvSpPr txBox="1"/>
          <p:nvPr/>
        </p:nvSpPr>
        <p:spPr>
          <a:xfrm>
            <a:off x="285751" y="632707"/>
            <a:ext cx="12344400" cy="2585708"/>
          </a:xfrm>
          <a:prstGeom prst="rect">
            <a:avLst/>
          </a:prstGeom>
          <a:noFill/>
        </p:spPr>
        <p:txBody>
          <a:bodyPr wrap="square" rtlCol="0">
            <a:spAutoFit/>
          </a:bodyPr>
          <a:lstStyle/>
          <a:p>
            <a:r>
              <a:rPr lang="ja-JP" altLang="en-US" sz="5401" b="1" dirty="0" smtClean="0"/>
              <a:t>何もしてないのに忘れものを</a:t>
            </a:r>
            <a:r>
              <a:rPr lang="ja-JP" altLang="en-US" sz="5401" b="1" dirty="0"/>
              <a:t>した</a:t>
            </a:r>
            <a:r>
              <a:rPr lang="ja-JP" altLang="en-US" sz="5401" b="1" dirty="0" smtClean="0"/>
              <a:t>と、とつぜ</a:t>
            </a:r>
            <a:r>
              <a:rPr lang="ja-JP" altLang="en-US" sz="5401" b="1" dirty="0"/>
              <a:t>ん</a:t>
            </a:r>
            <a:r>
              <a:rPr lang="ja-JP" altLang="en-US" sz="5401" b="1" dirty="0" smtClean="0">
                <a:solidFill>
                  <a:srgbClr val="FF0000"/>
                </a:solidFill>
              </a:rPr>
              <a:t>怒られたら</a:t>
            </a:r>
            <a:r>
              <a:rPr lang="ja-JP" altLang="en-US" sz="5401" b="1" dirty="0"/>
              <a:t>どんな気持ちになりますか？</a:t>
            </a:r>
          </a:p>
        </p:txBody>
      </p:sp>
      <p:sp>
        <p:nvSpPr>
          <p:cNvPr id="4" name="テキスト ボックス 3"/>
          <p:cNvSpPr txBox="1"/>
          <p:nvPr/>
        </p:nvSpPr>
        <p:spPr>
          <a:xfrm>
            <a:off x="361951" y="264959"/>
            <a:ext cx="1574430" cy="400110"/>
          </a:xfrm>
          <a:prstGeom prst="rect">
            <a:avLst/>
          </a:prstGeom>
          <a:noFill/>
        </p:spPr>
        <p:txBody>
          <a:bodyPr wrap="square" rtlCol="0">
            <a:spAutoFit/>
          </a:bodyPr>
          <a:lstStyle/>
          <a:p>
            <a:r>
              <a:rPr lang="ja-JP" altLang="en-US" sz="2000" b="1" dirty="0" smtClean="0"/>
              <a:t>なに</a:t>
            </a:r>
            <a:endParaRPr lang="ja-JP" altLang="en-US" sz="2000" b="1" dirty="0"/>
          </a:p>
        </p:txBody>
      </p:sp>
      <p:sp>
        <p:nvSpPr>
          <p:cNvPr id="5" name="テキスト ボックス 4"/>
          <p:cNvSpPr txBox="1"/>
          <p:nvPr/>
        </p:nvSpPr>
        <p:spPr>
          <a:xfrm>
            <a:off x="3123439" y="1295464"/>
            <a:ext cx="1574430" cy="400110"/>
          </a:xfrm>
          <a:prstGeom prst="rect">
            <a:avLst/>
          </a:prstGeom>
          <a:noFill/>
        </p:spPr>
        <p:txBody>
          <a:bodyPr wrap="square" rtlCol="0">
            <a:spAutoFit/>
          </a:bodyPr>
          <a:lstStyle/>
          <a:p>
            <a:r>
              <a:rPr lang="ja-JP" altLang="en-US" sz="2000" b="1" dirty="0"/>
              <a:t>おこ</a:t>
            </a: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2868168"/>
            <a:ext cx="4533900" cy="3989832"/>
          </a:xfrm>
          <a:prstGeom prst="rect">
            <a:avLst/>
          </a:prstGeom>
        </p:spPr>
      </p:pic>
      <p:sp>
        <p:nvSpPr>
          <p:cNvPr id="7" name="テキスト ボックス 6"/>
          <p:cNvSpPr txBox="1"/>
          <p:nvPr/>
        </p:nvSpPr>
        <p:spPr>
          <a:xfrm>
            <a:off x="5848350" y="335071"/>
            <a:ext cx="1574430" cy="400110"/>
          </a:xfrm>
          <a:prstGeom prst="rect">
            <a:avLst/>
          </a:prstGeom>
          <a:noFill/>
        </p:spPr>
        <p:txBody>
          <a:bodyPr wrap="square" rtlCol="0">
            <a:spAutoFit/>
          </a:bodyPr>
          <a:lstStyle/>
          <a:p>
            <a:r>
              <a:rPr lang="ja-JP" altLang="en-US" sz="2000" b="1" dirty="0"/>
              <a:t>わす</a:t>
            </a:r>
          </a:p>
        </p:txBody>
      </p:sp>
    </p:spTree>
    <p:extLst>
      <p:ext uri="{BB962C8B-B14F-4D97-AF65-F5344CB8AC3E}">
        <p14:creationId xmlns:p14="http://schemas.microsoft.com/office/powerpoint/2010/main" val="2719508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3585AC2-CF2A-46D6-B1E2-7BA41ADD6FD5}"/>
              </a:ext>
            </a:extLst>
          </p:cNvPr>
          <p:cNvSpPr/>
          <p:nvPr/>
        </p:nvSpPr>
        <p:spPr>
          <a:xfrm>
            <a:off x="3709988" y="2371341"/>
            <a:ext cx="6476427" cy="2585451"/>
          </a:xfrm>
          <a:prstGeom prst="rect">
            <a:avLst/>
          </a:prstGeom>
        </p:spPr>
        <p:txBody>
          <a:bodyPr wrap="square">
            <a:spAutoFit/>
          </a:bodyPr>
          <a:lstStyle/>
          <a:p>
            <a:endParaRPr lang="ja-JP" altLang="en-US" sz="1801" dirty="0">
              <a:solidFill>
                <a:srgbClr val="000000"/>
              </a:solidFill>
            </a:endParaRPr>
          </a:p>
          <a:p>
            <a:r>
              <a:rPr lang="ja-JP" altLang="en-US" sz="4000" dirty="0" smtClean="0">
                <a:latin typeface="HG創英角ﾎﾟｯﾌﾟ体" panose="040B0A09000000000000" pitchFamily="49" charset="-128"/>
                <a:ea typeface="HG創英角ﾎﾟｯﾌﾟ体" panose="040B0A09000000000000" pitchFamily="49" charset="-128"/>
              </a:rPr>
              <a:t>＊話</a:t>
            </a:r>
            <a:r>
              <a:rPr lang="ja-JP" altLang="en-US" sz="4000" dirty="0">
                <a:latin typeface="HG創英角ﾎﾟｯﾌﾟ体" panose="040B0A09000000000000" pitchFamily="49" charset="-128"/>
                <a:ea typeface="HG創英角ﾎﾟｯﾌﾟ体" panose="040B0A09000000000000" pitchFamily="49" charset="-128"/>
              </a:rPr>
              <a:t>を信じてくれない！</a:t>
            </a:r>
            <a:endParaRPr lang="en-US" altLang="ja-JP" sz="4000" dirty="0">
              <a:latin typeface="HG創英角ﾎﾟｯﾌﾟ体" panose="040B0A09000000000000" pitchFamily="49" charset="-128"/>
              <a:ea typeface="HG創英角ﾎﾟｯﾌﾟ体" panose="040B0A09000000000000" pitchFamily="49" charset="-128"/>
            </a:endParaRPr>
          </a:p>
          <a:p>
            <a:endParaRPr lang="en-US" altLang="ja-JP" sz="1200" dirty="0">
              <a:latin typeface="HG創英角ﾎﾟｯﾌﾟ体" panose="040B0A09000000000000" pitchFamily="49" charset="-128"/>
              <a:ea typeface="HG創英角ﾎﾟｯﾌﾟ体" panose="040B0A09000000000000" pitchFamily="49" charset="-128"/>
            </a:endParaRPr>
          </a:p>
          <a:p>
            <a:r>
              <a:rPr lang="ja-JP" altLang="en-US" sz="4000" dirty="0">
                <a:latin typeface="HG創英角ﾎﾟｯﾌﾟ体" panose="040B0A09000000000000" pitchFamily="49" charset="-128"/>
                <a:ea typeface="HG創英角ﾎﾟｯﾌﾟ体" panose="040B0A09000000000000" pitchFamily="49" charset="-128"/>
              </a:rPr>
              <a:t>　</a:t>
            </a:r>
            <a:endParaRPr lang="en-US" altLang="ja-JP" sz="4000" dirty="0">
              <a:latin typeface="HG創英角ﾎﾟｯﾌﾟ体" panose="040B0A09000000000000" pitchFamily="49" charset="-128"/>
              <a:ea typeface="HG創英角ﾎﾟｯﾌﾟ体" panose="040B0A09000000000000" pitchFamily="49" charset="-128"/>
            </a:endParaRPr>
          </a:p>
          <a:p>
            <a:endParaRPr lang="en-US" altLang="ja-JP" sz="1200" dirty="0">
              <a:latin typeface="HG創英角ﾎﾟｯﾌﾟ体" panose="040B0A09000000000000" pitchFamily="49" charset="-128"/>
              <a:ea typeface="HG創英角ﾎﾟｯﾌﾟ体" panose="040B0A09000000000000" pitchFamily="49" charset="-128"/>
            </a:endParaRPr>
          </a:p>
          <a:p>
            <a:r>
              <a:rPr lang="ja-JP" altLang="en-US" sz="4000" dirty="0" smtClean="0">
                <a:latin typeface="HG創英角ﾎﾟｯﾌﾟ体" panose="040B0A09000000000000" pitchFamily="49" charset="-128"/>
                <a:ea typeface="HG創英角ﾎﾟｯﾌﾟ体" panose="040B0A09000000000000" pitchFamily="49" charset="-128"/>
              </a:rPr>
              <a:t>＊かなしい、いらいらする </a:t>
            </a:r>
            <a:endParaRPr lang="ja-JP" altLang="en-US" sz="4000" dirty="0">
              <a:latin typeface="HG創英角ﾎﾟｯﾌﾟ体" panose="040B0A09000000000000" pitchFamily="49" charset="-128"/>
              <a:ea typeface="HG創英角ﾎﾟｯﾌﾟ体" panose="040B0A09000000000000" pitchFamily="49" charset="-128"/>
            </a:endParaRPr>
          </a:p>
        </p:txBody>
      </p:sp>
      <p:sp>
        <p:nvSpPr>
          <p:cNvPr id="5" name="正方形/長方形 4">
            <a:extLst>
              <a:ext uri="{FF2B5EF4-FFF2-40B4-BE49-F238E27FC236}">
                <a16:creationId xmlns:a16="http://schemas.microsoft.com/office/drawing/2014/main" id="{A202F9BE-EAD6-43A1-B53A-29BF4F78C6EE}"/>
              </a:ext>
            </a:extLst>
          </p:cNvPr>
          <p:cNvSpPr/>
          <p:nvPr/>
        </p:nvSpPr>
        <p:spPr>
          <a:xfrm>
            <a:off x="3709989" y="5307410"/>
            <a:ext cx="6096000" cy="1046569"/>
          </a:xfrm>
          <a:prstGeom prst="rect">
            <a:avLst/>
          </a:prstGeom>
        </p:spPr>
        <p:txBody>
          <a:bodyPr>
            <a:spAutoFit/>
          </a:bodyPr>
          <a:lstStyle/>
          <a:p>
            <a:endParaRPr lang="ja-JP" altLang="en-US" sz="1801" dirty="0">
              <a:solidFill>
                <a:srgbClr val="000000"/>
              </a:solidFill>
            </a:endParaRPr>
          </a:p>
          <a:p>
            <a:r>
              <a:rPr lang="ja-JP" altLang="en-US" sz="4400" dirty="0">
                <a:latin typeface="HG創英角ﾎﾟｯﾌﾟ体" panose="040B0A09000000000000" pitchFamily="49" charset="-128"/>
                <a:ea typeface="HG創英角ﾎﾟｯﾌﾟ体" panose="040B0A09000000000000" pitchFamily="49" charset="-128"/>
              </a:rPr>
              <a:t>＊元気がなくなる。 </a:t>
            </a:r>
          </a:p>
        </p:txBody>
      </p:sp>
      <p:sp>
        <p:nvSpPr>
          <p:cNvPr id="6" name="テキスト ボックス 5">
            <a:extLst>
              <a:ext uri="{FF2B5EF4-FFF2-40B4-BE49-F238E27FC236}">
                <a16:creationId xmlns:a16="http://schemas.microsoft.com/office/drawing/2014/main" id="{C4061F3E-F4E4-41A7-963C-53D79FA8EDF7}"/>
              </a:ext>
            </a:extLst>
          </p:cNvPr>
          <p:cNvSpPr txBox="1"/>
          <p:nvPr/>
        </p:nvSpPr>
        <p:spPr>
          <a:xfrm>
            <a:off x="4550156" y="5305038"/>
            <a:ext cx="1073426" cy="400110"/>
          </a:xfrm>
          <a:prstGeom prst="rect">
            <a:avLst/>
          </a:prstGeom>
          <a:noFill/>
        </p:spPr>
        <p:txBody>
          <a:bodyPr wrap="square" rtlCol="0">
            <a:spAutoFit/>
          </a:bodyPr>
          <a:lstStyle/>
          <a:p>
            <a:r>
              <a:rPr lang="ja-JP" altLang="en-US" sz="2000" dirty="0">
                <a:latin typeface="HGP創英角ｺﾞｼｯｸUB" panose="020B0900000000000000" pitchFamily="50" charset="-128"/>
                <a:ea typeface="HGP創英角ｺﾞｼｯｸUB" panose="020B0900000000000000" pitchFamily="50" charset="-128"/>
              </a:rPr>
              <a:t>げんき</a:t>
            </a:r>
          </a:p>
        </p:txBody>
      </p:sp>
      <p:sp>
        <p:nvSpPr>
          <p:cNvPr id="8" name="テキスト ボックス 7">
            <a:extLst>
              <a:ext uri="{FF2B5EF4-FFF2-40B4-BE49-F238E27FC236}">
                <a16:creationId xmlns:a16="http://schemas.microsoft.com/office/drawing/2014/main" id="{99174AD0-8BA6-4577-BD73-223C0F861174}"/>
              </a:ext>
            </a:extLst>
          </p:cNvPr>
          <p:cNvSpPr txBox="1"/>
          <p:nvPr/>
        </p:nvSpPr>
        <p:spPr>
          <a:xfrm>
            <a:off x="4312502" y="2396770"/>
            <a:ext cx="2060713" cy="369460"/>
          </a:xfrm>
          <a:prstGeom prst="rect">
            <a:avLst/>
          </a:prstGeom>
          <a:noFill/>
        </p:spPr>
        <p:txBody>
          <a:bodyPr wrap="square" rtlCol="0">
            <a:spAutoFit/>
          </a:bodyPr>
          <a:lstStyle/>
          <a:p>
            <a:r>
              <a:rPr lang="ja-JP" altLang="en-US" sz="1801" dirty="0">
                <a:latin typeface="HGP創英角ｺﾞｼｯｸUB" panose="020B0900000000000000" pitchFamily="50" charset="-128"/>
                <a:ea typeface="HGP創英角ｺﾞｼｯｸUB" panose="020B0900000000000000" pitchFamily="50" charset="-128"/>
              </a:rPr>
              <a:t>はなし　　　しん</a:t>
            </a:r>
          </a:p>
        </p:txBody>
      </p:sp>
      <p:sp>
        <p:nvSpPr>
          <p:cNvPr id="11" name="スライド番号プレースホルダー 10">
            <a:extLst>
              <a:ext uri="{FF2B5EF4-FFF2-40B4-BE49-F238E27FC236}">
                <a16:creationId xmlns:a16="http://schemas.microsoft.com/office/drawing/2014/main" id="{9B459EF3-C401-4E76-A439-08FD1738AC96}"/>
              </a:ext>
            </a:extLst>
          </p:cNvPr>
          <p:cNvSpPr>
            <a:spLocks noGrp="1"/>
          </p:cNvSpPr>
          <p:nvPr>
            <p:ph type="sldNum" sz="quarter" idx="12"/>
          </p:nvPr>
        </p:nvSpPr>
        <p:spPr/>
        <p:txBody>
          <a:bodyPr/>
          <a:lstStyle/>
          <a:p>
            <a:fld id="{96A40D14-ACE5-4EC0-A374-C4A056A47C1D}" type="slidenum">
              <a:rPr kumimoji="1" lang="ja-JP" altLang="en-US" smtClean="0"/>
              <a:t>15</a:t>
            </a:fld>
            <a:endParaRPr kumimoji="1" lang="ja-JP" altLang="en-US"/>
          </a:p>
        </p:txBody>
      </p:sp>
      <p:pic>
        <p:nvPicPr>
          <p:cNvPr id="10" name="図 9">
            <a:extLst>
              <a:ext uri="{FF2B5EF4-FFF2-40B4-BE49-F238E27FC236}">
                <a16:creationId xmlns:a16="http://schemas.microsoft.com/office/drawing/2014/main" id="{AB3C406C-EC35-476B-B105-13A4657A7C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05" y="3799741"/>
            <a:ext cx="3544585" cy="2921735"/>
          </a:xfrm>
          <a:prstGeom prst="rect">
            <a:avLst/>
          </a:prstGeom>
        </p:spPr>
      </p:pic>
      <p:pic>
        <p:nvPicPr>
          <p:cNvPr id="13" name="図 12">
            <a:extLst>
              <a:ext uri="{FF2B5EF4-FFF2-40B4-BE49-F238E27FC236}">
                <a16:creationId xmlns:a16="http://schemas.microsoft.com/office/drawing/2014/main" id="{DF9FF1AC-C488-4D5D-91C4-D80E96F64D2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957" b="96957" l="2609" r="90000">
                        <a14:foregroundMark x1="20000" y1="37826" x2="78261" y2="40000"/>
                        <a14:foregroundMark x1="26087" y1="66957" x2="74783" y2="58696"/>
                      </a14:backgroundRemoval>
                    </a14:imgEffect>
                  </a14:imgLayer>
                </a14:imgProps>
              </a:ext>
              <a:ext uri="{28A0092B-C50C-407E-A947-70E740481C1C}">
                <a14:useLocalDpi xmlns:a14="http://schemas.microsoft.com/office/drawing/2010/main" val="0"/>
              </a:ext>
            </a:extLst>
          </a:blip>
          <a:stretch>
            <a:fillRect/>
          </a:stretch>
        </p:blipFill>
        <p:spPr>
          <a:xfrm>
            <a:off x="9393147" y="931350"/>
            <a:ext cx="2875237" cy="2875237"/>
          </a:xfrm>
          <a:prstGeom prst="rect">
            <a:avLst/>
          </a:prstGeom>
        </p:spPr>
      </p:pic>
      <p:sp>
        <p:nvSpPr>
          <p:cNvPr id="2" name="正方形/長方形 1"/>
          <p:cNvSpPr/>
          <p:nvPr/>
        </p:nvSpPr>
        <p:spPr>
          <a:xfrm>
            <a:off x="225678" y="234969"/>
            <a:ext cx="11707243" cy="1600566"/>
          </a:xfrm>
          <a:prstGeom prst="rect">
            <a:avLst/>
          </a:prstGeom>
        </p:spPr>
        <p:txBody>
          <a:bodyPr wrap="square">
            <a:spAutoFit/>
          </a:bodyPr>
          <a:lstStyle/>
          <a:p>
            <a:r>
              <a:rPr lang="ja-JP" altLang="en-US" sz="4400" b="1" dirty="0">
                <a:solidFill>
                  <a:srgbClr val="FF0000"/>
                </a:solidFill>
              </a:rPr>
              <a:t>認知症の人の、気持ちを理解して</a:t>
            </a:r>
            <a:r>
              <a:rPr lang="ja-JP" altLang="en-US" sz="5401" b="1" dirty="0">
                <a:solidFill>
                  <a:srgbClr val="008000"/>
                </a:solidFill>
              </a:rPr>
              <a:t>やさしく</a:t>
            </a:r>
            <a:r>
              <a:rPr lang="ja-JP" altLang="en-US" sz="4400" b="1" dirty="0">
                <a:solidFill>
                  <a:srgbClr val="FF0000"/>
                </a:solidFill>
              </a:rPr>
              <a:t>接してくれる人がいないと</a:t>
            </a:r>
            <a:r>
              <a:rPr lang="en-US" altLang="ja-JP" sz="4400" b="1" dirty="0">
                <a:solidFill>
                  <a:srgbClr val="FF0000"/>
                </a:solidFill>
              </a:rPr>
              <a:t>…</a:t>
            </a:r>
          </a:p>
        </p:txBody>
      </p:sp>
    </p:spTree>
    <p:extLst>
      <p:ext uri="{BB962C8B-B14F-4D97-AF65-F5344CB8AC3E}">
        <p14:creationId xmlns:p14="http://schemas.microsoft.com/office/powerpoint/2010/main" val="13650377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7DEB2603-53DE-4C7A-AB74-F4FF7BE753A0}"/>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r="21040"/>
          <a:stretch/>
        </p:blipFill>
        <p:spPr>
          <a:xfrm>
            <a:off x="8800995" y="4066629"/>
            <a:ext cx="3261465" cy="2278052"/>
          </a:xfrm>
          <a:prstGeom prst="rect">
            <a:avLst/>
          </a:prstGeom>
        </p:spPr>
      </p:pic>
      <p:sp>
        <p:nvSpPr>
          <p:cNvPr id="12" name="テキスト ボックス 11">
            <a:extLst>
              <a:ext uri="{FF2B5EF4-FFF2-40B4-BE49-F238E27FC236}">
                <a16:creationId xmlns:a16="http://schemas.microsoft.com/office/drawing/2014/main" id="{A37A840C-DEC7-4570-AFD6-CA025D051796}"/>
              </a:ext>
            </a:extLst>
          </p:cNvPr>
          <p:cNvSpPr txBox="1"/>
          <p:nvPr/>
        </p:nvSpPr>
        <p:spPr>
          <a:xfrm>
            <a:off x="385005" y="1571641"/>
            <a:ext cx="1151728" cy="523220"/>
          </a:xfrm>
          <a:prstGeom prst="rect">
            <a:avLst/>
          </a:prstGeom>
          <a:noFill/>
        </p:spPr>
        <p:txBody>
          <a:bodyPr wrap="square" rtlCol="0">
            <a:spAutoFit/>
          </a:bodyPr>
          <a:lstStyle/>
          <a:p>
            <a:r>
              <a:rPr lang="ja-JP" altLang="en-US" sz="2800" dirty="0">
                <a:latin typeface="HGP創英角ｺﾞｼｯｸUB" panose="020B0900000000000000" pitchFamily="50" charset="-128"/>
                <a:ea typeface="HGP創英角ｺﾞｼｯｸUB" panose="020B0900000000000000" pitchFamily="50" charset="-128"/>
              </a:rPr>
              <a:t>おこ</a:t>
            </a:r>
            <a:endParaRPr lang="ja-JP" altLang="en-US" sz="1801" dirty="0">
              <a:latin typeface="HGP創英角ｺﾞｼｯｸUB" panose="020B0900000000000000" pitchFamily="50" charset="-128"/>
              <a:ea typeface="HGP創英角ｺﾞｼｯｸUB" panose="020B0900000000000000" pitchFamily="50" charset="-128"/>
            </a:endParaRPr>
          </a:p>
        </p:txBody>
      </p:sp>
      <p:sp>
        <p:nvSpPr>
          <p:cNvPr id="5" name="正方形/長方形 4">
            <a:extLst>
              <a:ext uri="{FF2B5EF4-FFF2-40B4-BE49-F238E27FC236}">
                <a16:creationId xmlns:a16="http://schemas.microsoft.com/office/drawing/2014/main" id="{1A4EA0CE-8158-492D-971A-7606E5E7836E}"/>
              </a:ext>
            </a:extLst>
          </p:cNvPr>
          <p:cNvSpPr/>
          <p:nvPr/>
        </p:nvSpPr>
        <p:spPr>
          <a:xfrm>
            <a:off x="309119" y="2927953"/>
            <a:ext cx="10445522" cy="1077474"/>
          </a:xfrm>
          <a:prstGeom prst="rect">
            <a:avLst/>
          </a:prstGeom>
        </p:spPr>
        <p:txBody>
          <a:bodyPr wrap="square">
            <a:spAutoFit/>
          </a:bodyPr>
          <a:lstStyle/>
          <a:p>
            <a:endParaRPr lang="ja-JP" altLang="en-US" sz="1001" dirty="0">
              <a:solidFill>
                <a:srgbClr val="000000"/>
              </a:solidFill>
              <a:latin typeface="ＭＳ Ｐゴシック" panose="020B0600070205080204" pitchFamily="50" charset="-128"/>
              <a:ea typeface="ＭＳ Ｐゴシック" panose="020B0600070205080204" pitchFamily="50" charset="-128"/>
            </a:endParaRPr>
          </a:p>
          <a:p>
            <a:r>
              <a:rPr lang="ja-JP" altLang="en-US" sz="5401" dirty="0">
                <a:solidFill>
                  <a:srgbClr val="FF0000"/>
                </a:solidFill>
                <a:latin typeface="HGP創英角ｺﾞｼｯｸUB" panose="020B0900000000000000" pitchFamily="50" charset="-128"/>
                <a:ea typeface="HGP創英角ｺﾞｼｯｸUB" panose="020B0900000000000000" pitchFamily="50" charset="-128"/>
              </a:rPr>
              <a:t>ゆっくり</a:t>
            </a:r>
            <a:r>
              <a:rPr lang="ja-JP" altLang="en-US" sz="4400" dirty="0">
                <a:latin typeface="HGP創英角ｺﾞｼｯｸUB" panose="020B0900000000000000" pitchFamily="50" charset="-128"/>
                <a:ea typeface="HGP創英角ｺﾞｼｯｸUB" panose="020B0900000000000000" pitchFamily="50" charset="-128"/>
              </a:rPr>
              <a:t>、話を聞いて、</a:t>
            </a:r>
            <a:r>
              <a:rPr lang="ja-JP" altLang="en-US" sz="5401" dirty="0">
                <a:solidFill>
                  <a:srgbClr val="FF0000"/>
                </a:solidFill>
                <a:latin typeface="HGP創英角ｺﾞｼｯｸUB" panose="020B0900000000000000" pitchFamily="50" charset="-128"/>
                <a:ea typeface="HGP創英角ｺﾞｼｯｸUB" panose="020B0900000000000000" pitchFamily="50" charset="-128"/>
              </a:rPr>
              <a:t>ゆっくり</a:t>
            </a:r>
            <a:r>
              <a:rPr lang="ja-JP" altLang="en-US" sz="4400" dirty="0">
                <a:latin typeface="HGP創英角ｺﾞｼｯｸUB" panose="020B0900000000000000" pitchFamily="50" charset="-128"/>
                <a:ea typeface="HGP創英角ｺﾞｼｯｸUB" panose="020B0900000000000000" pitchFamily="50" charset="-128"/>
              </a:rPr>
              <a:t>おしえて </a:t>
            </a:r>
          </a:p>
        </p:txBody>
      </p:sp>
      <p:sp>
        <p:nvSpPr>
          <p:cNvPr id="6" name="正方形/長方形 5">
            <a:extLst>
              <a:ext uri="{FF2B5EF4-FFF2-40B4-BE49-F238E27FC236}">
                <a16:creationId xmlns:a16="http://schemas.microsoft.com/office/drawing/2014/main" id="{5A002C1D-2B70-42BD-841E-75E7EFDC7218}"/>
              </a:ext>
            </a:extLst>
          </p:cNvPr>
          <p:cNvSpPr/>
          <p:nvPr/>
        </p:nvSpPr>
        <p:spPr>
          <a:xfrm>
            <a:off x="309119" y="4021780"/>
            <a:ext cx="7004277" cy="1077346"/>
          </a:xfrm>
          <a:prstGeom prst="rect">
            <a:avLst/>
          </a:prstGeom>
        </p:spPr>
        <p:txBody>
          <a:bodyPr wrap="square">
            <a:spAutoFit/>
          </a:bodyPr>
          <a:lstStyle/>
          <a:p>
            <a:endParaRPr lang="ja-JP" altLang="en-US" sz="1001" dirty="0">
              <a:solidFill>
                <a:srgbClr val="000000"/>
              </a:solidFill>
              <a:latin typeface="ＭＳ Ｐゴシック" panose="020B0600070205080204" pitchFamily="50" charset="-128"/>
              <a:ea typeface="ＭＳ Ｐゴシック" panose="020B0600070205080204" pitchFamily="50" charset="-128"/>
            </a:endParaRPr>
          </a:p>
          <a:p>
            <a:r>
              <a:rPr lang="ja-JP" altLang="en-US" sz="5400" dirty="0">
                <a:solidFill>
                  <a:srgbClr val="FF0000"/>
                </a:solidFill>
                <a:latin typeface="HGP創英角ｺﾞｼｯｸUB" panose="020B0900000000000000" pitchFamily="50" charset="-128"/>
                <a:ea typeface="HGP創英角ｺﾞｼｯｸUB" panose="020B0900000000000000" pitchFamily="50" charset="-128"/>
              </a:rPr>
              <a:t>おどろかせない</a:t>
            </a:r>
            <a:r>
              <a:rPr lang="ja-JP" altLang="en-US" sz="4800" dirty="0">
                <a:latin typeface="HGP創英角ｺﾞｼｯｸUB" panose="020B0900000000000000" pitchFamily="50" charset="-128"/>
                <a:ea typeface="HGP創英角ｺﾞｼｯｸUB" panose="020B0900000000000000" pitchFamily="50" charset="-128"/>
              </a:rPr>
              <a:t>でほしい </a:t>
            </a:r>
          </a:p>
        </p:txBody>
      </p:sp>
      <p:sp>
        <p:nvSpPr>
          <p:cNvPr id="7" name="正方形/長方形 6">
            <a:extLst>
              <a:ext uri="{FF2B5EF4-FFF2-40B4-BE49-F238E27FC236}">
                <a16:creationId xmlns:a16="http://schemas.microsoft.com/office/drawing/2014/main" id="{D863B9B9-555F-47C5-B993-5081BB45A9BC}"/>
              </a:ext>
            </a:extLst>
          </p:cNvPr>
          <p:cNvSpPr/>
          <p:nvPr/>
        </p:nvSpPr>
        <p:spPr>
          <a:xfrm>
            <a:off x="309119" y="4969961"/>
            <a:ext cx="9417572" cy="1085169"/>
          </a:xfrm>
          <a:prstGeom prst="rect">
            <a:avLst/>
          </a:prstGeom>
        </p:spPr>
        <p:txBody>
          <a:bodyPr wrap="square">
            <a:spAutoFit/>
          </a:bodyPr>
          <a:lstStyle/>
          <a:p>
            <a:endParaRPr lang="ja-JP" altLang="en-US" sz="1051" dirty="0">
              <a:solidFill>
                <a:srgbClr val="000000"/>
              </a:solidFill>
              <a:latin typeface="ＭＳ Ｐゴシック" panose="020B0600070205080204" pitchFamily="50" charset="-128"/>
              <a:ea typeface="ＭＳ Ｐゴシック" panose="020B0600070205080204" pitchFamily="50" charset="-128"/>
            </a:endParaRPr>
          </a:p>
          <a:p>
            <a:r>
              <a:rPr lang="ja-JP" altLang="en-US" sz="4400" dirty="0">
                <a:latin typeface="HGP創英角ｺﾞｼｯｸUB" panose="020B0900000000000000" pitchFamily="50" charset="-128"/>
                <a:ea typeface="HGP創英角ｺﾞｼｯｸUB" panose="020B0900000000000000" pitchFamily="50" charset="-128"/>
              </a:rPr>
              <a:t>この先もっと、忘れちゃうと思うと</a:t>
            </a:r>
            <a:r>
              <a:rPr lang="ja-JP" altLang="en-US" sz="5401" dirty="0">
                <a:solidFill>
                  <a:srgbClr val="FF0000"/>
                </a:solidFill>
                <a:latin typeface="HGP創英角ｺﾞｼｯｸUB" panose="020B0900000000000000" pitchFamily="50" charset="-128"/>
                <a:ea typeface="HGP創英角ｺﾞｼｯｸUB" panose="020B0900000000000000" pitchFamily="50" charset="-128"/>
              </a:rPr>
              <a:t>不安</a:t>
            </a:r>
            <a:r>
              <a:rPr lang="ja-JP" altLang="en-US" sz="4400" dirty="0">
                <a:latin typeface="HGP創英角ｺﾞｼｯｸUB" panose="020B0900000000000000" pitchFamily="50" charset="-128"/>
                <a:ea typeface="HGP創英角ｺﾞｼｯｸUB" panose="020B0900000000000000" pitchFamily="50" charset="-128"/>
              </a:rPr>
              <a:t> </a:t>
            </a:r>
          </a:p>
        </p:txBody>
      </p:sp>
      <p:sp>
        <p:nvSpPr>
          <p:cNvPr id="18" name="スライド番号プレースホルダー 17">
            <a:extLst>
              <a:ext uri="{FF2B5EF4-FFF2-40B4-BE49-F238E27FC236}">
                <a16:creationId xmlns:a16="http://schemas.microsoft.com/office/drawing/2014/main" id="{F6DE7CFB-0D98-4344-A777-16D6C0B58FDF}"/>
              </a:ext>
            </a:extLst>
          </p:cNvPr>
          <p:cNvSpPr>
            <a:spLocks noGrp="1"/>
          </p:cNvSpPr>
          <p:nvPr>
            <p:ph type="sldNum" sz="quarter" idx="12"/>
          </p:nvPr>
        </p:nvSpPr>
        <p:spPr/>
        <p:txBody>
          <a:bodyPr/>
          <a:lstStyle/>
          <a:p>
            <a:fld id="{96A40D14-ACE5-4EC0-A374-C4A056A47C1D}" type="slidenum">
              <a:rPr kumimoji="1" lang="ja-JP" altLang="en-US" smtClean="0"/>
              <a:t>16</a:t>
            </a:fld>
            <a:endParaRPr kumimoji="1" lang="ja-JP" altLang="en-US"/>
          </a:p>
        </p:txBody>
      </p:sp>
      <p:sp>
        <p:nvSpPr>
          <p:cNvPr id="8" name="テキスト ボックス 7"/>
          <p:cNvSpPr txBox="1"/>
          <p:nvPr/>
        </p:nvSpPr>
        <p:spPr>
          <a:xfrm>
            <a:off x="309119" y="99045"/>
            <a:ext cx="11711431" cy="1938992"/>
          </a:xfrm>
          <a:prstGeom prst="rect">
            <a:avLst/>
          </a:prstGeom>
          <a:solidFill>
            <a:srgbClr val="FFC000"/>
          </a:solidFill>
        </p:spPr>
        <p:txBody>
          <a:bodyPr wrap="square" rtlCol="0">
            <a:spAutoFit/>
          </a:bodyPr>
          <a:lstStyle/>
          <a:p>
            <a:r>
              <a:rPr lang="ja-JP" altLang="en-US" sz="6000" b="1" dirty="0" smtClean="0">
                <a:solidFill>
                  <a:srgbClr val="008000"/>
                </a:solidFill>
              </a:rPr>
              <a:t>認知症の人はどんなふうに</a:t>
            </a:r>
            <a:endParaRPr lang="en-US" altLang="ja-JP" sz="6000" b="1" dirty="0" smtClean="0">
              <a:solidFill>
                <a:srgbClr val="008000"/>
              </a:solidFill>
            </a:endParaRPr>
          </a:p>
          <a:p>
            <a:r>
              <a:rPr lang="ja-JP" altLang="en-US" sz="6000" b="1" dirty="0" smtClean="0">
                <a:solidFill>
                  <a:srgbClr val="008000"/>
                </a:solidFill>
              </a:rPr>
              <a:t>声をかけ</a:t>
            </a:r>
            <a:r>
              <a:rPr lang="ja-JP" altLang="en-US" sz="6000" b="1" dirty="0">
                <a:solidFill>
                  <a:srgbClr val="008000"/>
                </a:solidFill>
              </a:rPr>
              <a:t>て</a:t>
            </a:r>
            <a:r>
              <a:rPr lang="ja-JP" altLang="en-US" sz="6000" b="1" dirty="0" smtClean="0">
                <a:solidFill>
                  <a:srgbClr val="008000"/>
                </a:solidFill>
              </a:rPr>
              <a:t>ほしい</a:t>
            </a:r>
            <a:r>
              <a:rPr lang="ja-JP" altLang="en-US" sz="6000" b="1" dirty="0">
                <a:solidFill>
                  <a:srgbClr val="008000"/>
                </a:solidFill>
              </a:rPr>
              <a:t>？</a:t>
            </a:r>
          </a:p>
        </p:txBody>
      </p:sp>
      <p:sp>
        <p:nvSpPr>
          <p:cNvPr id="28" name="正方形/長方形 27">
            <a:extLst>
              <a:ext uri="{FF2B5EF4-FFF2-40B4-BE49-F238E27FC236}">
                <a16:creationId xmlns:a16="http://schemas.microsoft.com/office/drawing/2014/main" id="{5A002C1D-2B70-42BD-841E-75E7EFDC7218}"/>
              </a:ext>
            </a:extLst>
          </p:cNvPr>
          <p:cNvSpPr/>
          <p:nvPr/>
        </p:nvSpPr>
        <p:spPr>
          <a:xfrm>
            <a:off x="354974" y="1789277"/>
            <a:ext cx="6096000" cy="1077474"/>
          </a:xfrm>
          <a:prstGeom prst="rect">
            <a:avLst/>
          </a:prstGeom>
        </p:spPr>
        <p:txBody>
          <a:bodyPr>
            <a:spAutoFit/>
          </a:bodyPr>
          <a:lstStyle/>
          <a:p>
            <a:endParaRPr lang="ja-JP" altLang="en-US" sz="1001" dirty="0">
              <a:solidFill>
                <a:srgbClr val="000000"/>
              </a:solidFill>
              <a:latin typeface="ＭＳ Ｐゴシック" panose="020B0600070205080204" pitchFamily="50" charset="-128"/>
              <a:ea typeface="ＭＳ Ｐゴシック" panose="020B0600070205080204" pitchFamily="50" charset="-128"/>
            </a:endParaRPr>
          </a:p>
          <a:p>
            <a:r>
              <a:rPr lang="ja-JP" altLang="en-US" sz="5401" dirty="0">
                <a:solidFill>
                  <a:srgbClr val="FF0000"/>
                </a:solidFill>
                <a:latin typeface="HGP創英角ｺﾞｼｯｸUB" panose="020B0900000000000000" pitchFamily="50" charset="-128"/>
                <a:ea typeface="HGP創英角ｺﾞｼｯｸUB" panose="020B0900000000000000" pitchFamily="50" charset="-128"/>
              </a:rPr>
              <a:t>怒らない</a:t>
            </a:r>
            <a:r>
              <a:rPr lang="ja-JP" altLang="en-US" sz="5401" dirty="0">
                <a:latin typeface="HGP創英角ｺﾞｼｯｸUB" panose="020B0900000000000000" pitchFamily="50" charset="-128"/>
                <a:ea typeface="HGP創英角ｺﾞｼｯｸUB" panose="020B0900000000000000" pitchFamily="50" charset="-128"/>
              </a:rPr>
              <a:t>でほしい </a:t>
            </a:r>
          </a:p>
        </p:txBody>
      </p:sp>
    </p:spTree>
    <p:extLst>
      <p:ext uri="{BB962C8B-B14F-4D97-AF65-F5344CB8AC3E}">
        <p14:creationId xmlns:p14="http://schemas.microsoft.com/office/powerpoint/2010/main" val="3172698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四角形: 角度付き 14">
            <a:extLst>
              <a:ext uri="{FF2B5EF4-FFF2-40B4-BE49-F238E27FC236}">
                <a16:creationId xmlns:a16="http://schemas.microsoft.com/office/drawing/2014/main" id="{23B13C8E-57FA-49A4-B9D1-E114DEE0F1D4}"/>
              </a:ext>
            </a:extLst>
          </p:cNvPr>
          <p:cNvSpPr/>
          <p:nvPr/>
        </p:nvSpPr>
        <p:spPr>
          <a:xfrm>
            <a:off x="1504950" y="53773"/>
            <a:ext cx="8844076" cy="1467886"/>
          </a:xfrm>
          <a:prstGeom prst="beve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a:p>
        </p:txBody>
      </p:sp>
      <p:pic>
        <p:nvPicPr>
          <p:cNvPr id="7" name="図 6">
            <a:extLst>
              <a:ext uri="{FF2B5EF4-FFF2-40B4-BE49-F238E27FC236}">
                <a16:creationId xmlns:a16="http://schemas.microsoft.com/office/drawing/2014/main" id="{8E0D6A6F-DB32-447A-8DDA-A60CB936EDE8}"/>
              </a:ext>
            </a:extLst>
          </p:cNvPr>
          <p:cNvPicPr>
            <a:picLocks noChangeAspect="1"/>
          </p:cNvPicPr>
          <p:nvPr/>
        </p:nvPicPr>
        <p:blipFill>
          <a:blip r:embed="rId3"/>
          <a:stretch>
            <a:fillRect/>
          </a:stretch>
        </p:blipFill>
        <p:spPr>
          <a:xfrm>
            <a:off x="1110635" y="1572457"/>
            <a:ext cx="9903860" cy="4825115"/>
          </a:xfrm>
          <a:prstGeom prst="rect">
            <a:avLst/>
          </a:prstGeom>
        </p:spPr>
      </p:pic>
      <p:sp>
        <p:nvSpPr>
          <p:cNvPr id="2" name="正方形/長方形 1">
            <a:extLst>
              <a:ext uri="{FF2B5EF4-FFF2-40B4-BE49-F238E27FC236}">
                <a16:creationId xmlns:a16="http://schemas.microsoft.com/office/drawing/2014/main" id="{E840684A-9428-427E-9020-40CFB407929B}"/>
              </a:ext>
            </a:extLst>
          </p:cNvPr>
          <p:cNvSpPr/>
          <p:nvPr/>
        </p:nvSpPr>
        <p:spPr>
          <a:xfrm>
            <a:off x="2098158" y="540667"/>
            <a:ext cx="8683257" cy="707886"/>
          </a:xfrm>
          <a:prstGeom prst="rect">
            <a:avLst/>
          </a:prstGeom>
        </p:spPr>
        <p:txBody>
          <a:bodyPr wrap="square">
            <a:spAutoFit/>
          </a:bodyPr>
          <a:lstStyle/>
          <a:p>
            <a:r>
              <a:rPr lang="ja-JP" altLang="en-US" sz="4000" dirty="0">
                <a:latin typeface="HG創英角ﾎﾟｯﾌﾟ体" panose="040B0A09000000000000" pitchFamily="49" charset="-128"/>
                <a:ea typeface="HG創英角ﾎﾟｯﾌﾟ体" panose="040B0A09000000000000" pitchFamily="49" charset="-128"/>
              </a:rPr>
              <a:t>認知症の</a:t>
            </a:r>
            <a:r>
              <a:rPr lang="ja-JP" altLang="en-US" sz="4000" dirty="0" smtClean="0">
                <a:latin typeface="HG創英角ﾎﾟｯﾌﾟ体" panose="040B0A09000000000000" pitchFamily="49" charset="-128"/>
                <a:ea typeface="HG創英角ﾎﾟｯﾌﾟ体" panose="040B0A09000000000000" pitchFamily="49" charset="-128"/>
              </a:rPr>
              <a:t>人と話すときの</a:t>
            </a:r>
            <a:r>
              <a:rPr lang="ja-JP" altLang="en-US" sz="4000" dirty="0">
                <a:latin typeface="HG創英角ﾎﾟｯﾌﾟ体" panose="040B0A09000000000000" pitchFamily="49" charset="-128"/>
                <a:ea typeface="HG創英角ﾎﾟｯﾌﾟ体" panose="040B0A09000000000000" pitchFamily="49" charset="-128"/>
              </a:rPr>
              <a:t>お約束 </a:t>
            </a:r>
          </a:p>
        </p:txBody>
      </p:sp>
      <p:sp>
        <p:nvSpPr>
          <p:cNvPr id="3" name="正方形/長方形 2">
            <a:extLst>
              <a:ext uri="{FF2B5EF4-FFF2-40B4-BE49-F238E27FC236}">
                <a16:creationId xmlns:a16="http://schemas.microsoft.com/office/drawing/2014/main" id="{45E20793-C17B-405C-9DF0-910B0D26B272}"/>
              </a:ext>
            </a:extLst>
          </p:cNvPr>
          <p:cNvSpPr/>
          <p:nvPr/>
        </p:nvSpPr>
        <p:spPr>
          <a:xfrm>
            <a:off x="2305588" y="1732499"/>
            <a:ext cx="6096000" cy="1200585"/>
          </a:xfrm>
          <a:prstGeom prst="rect">
            <a:avLst/>
          </a:prstGeom>
        </p:spPr>
        <p:txBody>
          <a:bodyPr>
            <a:spAutoFit/>
          </a:bodyPr>
          <a:lstStyle/>
          <a:p>
            <a:endParaRPr lang="ja-JP" altLang="en-US" sz="1801" dirty="0">
              <a:solidFill>
                <a:srgbClr val="000000"/>
              </a:solidFill>
            </a:endParaRPr>
          </a:p>
          <a:p>
            <a:r>
              <a:rPr lang="ja-JP" altLang="en-US" sz="5401" dirty="0">
                <a:latin typeface="HGP創英角ｺﾞｼｯｸUB" panose="020B0900000000000000" pitchFamily="50" charset="-128"/>
                <a:ea typeface="HGP創英角ｺﾞｼｯｸUB" panose="020B0900000000000000" pitchFamily="50" charset="-128"/>
              </a:rPr>
              <a:t>“ ３つの</a:t>
            </a:r>
            <a:r>
              <a:rPr lang="en-US" altLang="ja-JP" sz="5401" dirty="0">
                <a:solidFill>
                  <a:srgbClr val="FF0000"/>
                </a:solidFill>
                <a:latin typeface="HGP創英角ｺﾞｼｯｸUB" panose="020B0900000000000000" pitchFamily="50" charset="-128"/>
                <a:ea typeface="HGP創英角ｺﾞｼｯｸUB" panose="020B0900000000000000" pitchFamily="50" charset="-128"/>
              </a:rPr>
              <a:t>『</a:t>
            </a:r>
            <a:r>
              <a:rPr lang="ja-JP" altLang="en-US" sz="5401" dirty="0">
                <a:solidFill>
                  <a:srgbClr val="FF0000"/>
                </a:solidFill>
                <a:latin typeface="HGP創英角ｺﾞｼｯｸUB" panose="020B0900000000000000" pitchFamily="50" charset="-128"/>
                <a:ea typeface="HGP創英角ｺﾞｼｯｸUB" panose="020B0900000000000000" pitchFamily="50" charset="-128"/>
              </a:rPr>
              <a:t>ない</a:t>
            </a:r>
            <a:r>
              <a:rPr lang="en-US" altLang="ja-JP" sz="5401" dirty="0">
                <a:solidFill>
                  <a:srgbClr val="FF0000"/>
                </a:solidFill>
                <a:latin typeface="HGP創英角ｺﾞｼｯｸUB" panose="020B0900000000000000" pitchFamily="50" charset="-128"/>
                <a:ea typeface="HGP創英角ｺﾞｼｯｸUB" panose="020B0900000000000000" pitchFamily="50" charset="-128"/>
              </a:rPr>
              <a:t>』 </a:t>
            </a:r>
            <a:r>
              <a:rPr lang="en-US" altLang="ja-JP" sz="5401" dirty="0">
                <a:latin typeface="HGP創英角ｺﾞｼｯｸUB" panose="020B0900000000000000" pitchFamily="50" charset="-128"/>
                <a:ea typeface="HGP創英角ｺﾞｼｯｸUB" panose="020B0900000000000000" pitchFamily="50" charset="-128"/>
              </a:rPr>
              <a:t>” </a:t>
            </a:r>
          </a:p>
        </p:txBody>
      </p:sp>
      <p:sp>
        <p:nvSpPr>
          <p:cNvPr id="4" name="正方形/長方形 3">
            <a:extLst>
              <a:ext uri="{FF2B5EF4-FFF2-40B4-BE49-F238E27FC236}">
                <a16:creationId xmlns:a16="http://schemas.microsoft.com/office/drawing/2014/main" id="{7762136C-F04A-46EE-8424-767F01D75BC3}"/>
              </a:ext>
            </a:extLst>
          </p:cNvPr>
          <p:cNvSpPr/>
          <p:nvPr/>
        </p:nvSpPr>
        <p:spPr>
          <a:xfrm>
            <a:off x="2098158" y="2778939"/>
            <a:ext cx="6096000" cy="1046569"/>
          </a:xfrm>
          <a:prstGeom prst="rect">
            <a:avLst/>
          </a:prstGeom>
        </p:spPr>
        <p:txBody>
          <a:bodyPr>
            <a:spAutoFit/>
          </a:bodyPr>
          <a:lstStyle/>
          <a:p>
            <a:endParaRPr lang="ja-JP" altLang="en-US" sz="1801" dirty="0">
              <a:solidFill>
                <a:srgbClr val="000000"/>
              </a:solidFill>
            </a:endParaRPr>
          </a:p>
          <a:p>
            <a:r>
              <a:rPr lang="ja-JP" altLang="en-US" sz="4400" dirty="0">
                <a:latin typeface="HGP創英角ｺﾞｼｯｸUB" panose="020B0900000000000000" pitchFamily="50" charset="-128"/>
                <a:ea typeface="HGP創英角ｺﾞｼｯｸUB" panose="020B0900000000000000" pitchFamily="50" charset="-128"/>
              </a:rPr>
              <a:t>　　１．おどろかせ</a:t>
            </a:r>
            <a:r>
              <a:rPr lang="ja-JP" altLang="en-US" sz="4400" u="sng" dirty="0">
                <a:latin typeface="HGP創英角ｺﾞｼｯｸUB" panose="020B0900000000000000" pitchFamily="50" charset="-128"/>
                <a:ea typeface="HGP創英角ｺﾞｼｯｸUB" panose="020B0900000000000000" pitchFamily="50" charset="-128"/>
              </a:rPr>
              <a:t>ない</a:t>
            </a:r>
            <a:r>
              <a:rPr lang="ja-JP" altLang="en-US" sz="4400" dirty="0">
                <a:latin typeface="HGP創英角ｺﾞｼｯｸUB" panose="020B0900000000000000" pitchFamily="50" charset="-128"/>
                <a:ea typeface="HGP創英角ｺﾞｼｯｸUB" panose="020B0900000000000000" pitchFamily="50" charset="-128"/>
              </a:rPr>
              <a:t> </a:t>
            </a:r>
          </a:p>
        </p:txBody>
      </p:sp>
      <p:grpSp>
        <p:nvGrpSpPr>
          <p:cNvPr id="12" name="グループ化 11">
            <a:extLst>
              <a:ext uri="{FF2B5EF4-FFF2-40B4-BE49-F238E27FC236}">
                <a16:creationId xmlns:a16="http://schemas.microsoft.com/office/drawing/2014/main" id="{78FE0C4D-9B0E-4615-A587-6C02B5001379}"/>
              </a:ext>
            </a:extLst>
          </p:cNvPr>
          <p:cNvGrpSpPr/>
          <p:nvPr/>
        </p:nvGrpSpPr>
        <p:grpSpPr>
          <a:xfrm>
            <a:off x="2871724" y="3825379"/>
            <a:ext cx="6096000" cy="1046569"/>
            <a:chOff x="2871725" y="3825377"/>
            <a:chExt cx="6096000" cy="1046569"/>
          </a:xfrm>
        </p:grpSpPr>
        <p:sp>
          <p:nvSpPr>
            <p:cNvPr id="5" name="正方形/長方形 4">
              <a:extLst>
                <a:ext uri="{FF2B5EF4-FFF2-40B4-BE49-F238E27FC236}">
                  <a16:creationId xmlns:a16="http://schemas.microsoft.com/office/drawing/2014/main" id="{8D8A02D7-A39C-4734-B9C7-A04680D260F3}"/>
                </a:ext>
              </a:extLst>
            </p:cNvPr>
            <p:cNvSpPr/>
            <p:nvPr/>
          </p:nvSpPr>
          <p:spPr>
            <a:xfrm>
              <a:off x="2871725" y="3825377"/>
              <a:ext cx="6096000" cy="1046569"/>
            </a:xfrm>
            <a:prstGeom prst="rect">
              <a:avLst/>
            </a:prstGeom>
          </p:spPr>
          <p:txBody>
            <a:bodyPr>
              <a:spAutoFit/>
            </a:bodyPr>
            <a:lstStyle/>
            <a:p>
              <a:endParaRPr lang="ja-JP" altLang="en-US" sz="1801" dirty="0">
                <a:solidFill>
                  <a:srgbClr val="000000"/>
                </a:solidFill>
              </a:endParaRPr>
            </a:p>
            <a:p>
              <a:r>
                <a:rPr lang="ja-JP" altLang="en-US" sz="4400" dirty="0">
                  <a:latin typeface="HGP創英角ｺﾞｼｯｸUB" panose="020B0900000000000000" pitchFamily="50" charset="-128"/>
                  <a:ea typeface="HGP創英角ｺﾞｼｯｸUB" panose="020B0900000000000000" pitchFamily="50" charset="-128"/>
                </a:rPr>
                <a:t>２．急がせ</a:t>
              </a:r>
              <a:r>
                <a:rPr lang="ja-JP" altLang="en-US" sz="4400" u="sng" dirty="0">
                  <a:latin typeface="HGP創英角ｺﾞｼｯｸUB" panose="020B0900000000000000" pitchFamily="50" charset="-128"/>
                  <a:ea typeface="HGP創英角ｺﾞｼｯｸUB" panose="020B0900000000000000" pitchFamily="50" charset="-128"/>
                </a:rPr>
                <a:t>ない</a:t>
              </a:r>
              <a:r>
                <a:rPr lang="ja-JP" altLang="en-US" sz="4400" dirty="0">
                  <a:latin typeface="HGP創英角ｺﾞｼｯｸUB" panose="020B0900000000000000" pitchFamily="50" charset="-128"/>
                  <a:ea typeface="HGP創英角ｺﾞｼｯｸUB" panose="020B0900000000000000" pitchFamily="50" charset="-128"/>
                </a:rPr>
                <a:t> </a:t>
              </a:r>
            </a:p>
          </p:txBody>
        </p:sp>
        <p:sp>
          <p:nvSpPr>
            <p:cNvPr id="8" name="テキスト ボックス 7">
              <a:extLst>
                <a:ext uri="{FF2B5EF4-FFF2-40B4-BE49-F238E27FC236}">
                  <a16:creationId xmlns:a16="http://schemas.microsoft.com/office/drawing/2014/main" id="{5DC4A8C8-40E5-45FA-B9A9-6D8F42E40B3C}"/>
                </a:ext>
              </a:extLst>
            </p:cNvPr>
            <p:cNvSpPr txBox="1"/>
            <p:nvPr/>
          </p:nvSpPr>
          <p:spPr>
            <a:xfrm>
              <a:off x="3749286" y="3895139"/>
              <a:ext cx="871870" cy="369460"/>
            </a:xfrm>
            <a:prstGeom prst="rect">
              <a:avLst/>
            </a:prstGeom>
            <a:noFill/>
          </p:spPr>
          <p:txBody>
            <a:bodyPr wrap="square" rtlCol="0">
              <a:spAutoFit/>
            </a:bodyPr>
            <a:lstStyle/>
            <a:p>
              <a:r>
                <a:rPr lang="ja-JP" altLang="en-US" sz="1801" dirty="0">
                  <a:latin typeface="HGP創英角ｺﾞｼｯｸUB" panose="020B0900000000000000" pitchFamily="50" charset="-128"/>
                  <a:ea typeface="HGP創英角ｺﾞｼｯｸUB" panose="020B0900000000000000" pitchFamily="50" charset="-128"/>
                </a:rPr>
                <a:t>いそ</a:t>
              </a:r>
            </a:p>
          </p:txBody>
        </p:sp>
      </p:grpSp>
      <p:grpSp>
        <p:nvGrpSpPr>
          <p:cNvPr id="11" name="グループ化 10">
            <a:extLst>
              <a:ext uri="{FF2B5EF4-FFF2-40B4-BE49-F238E27FC236}">
                <a16:creationId xmlns:a16="http://schemas.microsoft.com/office/drawing/2014/main" id="{B1D9FA77-A010-4C76-BCFE-09E37841BB0F}"/>
              </a:ext>
            </a:extLst>
          </p:cNvPr>
          <p:cNvGrpSpPr/>
          <p:nvPr/>
        </p:nvGrpSpPr>
        <p:grpSpPr>
          <a:xfrm>
            <a:off x="2871724" y="4904695"/>
            <a:ext cx="6096000" cy="1046569"/>
            <a:chOff x="2871725" y="4904691"/>
            <a:chExt cx="6096000" cy="1046569"/>
          </a:xfrm>
        </p:grpSpPr>
        <p:sp>
          <p:nvSpPr>
            <p:cNvPr id="6" name="正方形/長方形 5">
              <a:extLst>
                <a:ext uri="{FF2B5EF4-FFF2-40B4-BE49-F238E27FC236}">
                  <a16:creationId xmlns:a16="http://schemas.microsoft.com/office/drawing/2014/main" id="{18A5F7A1-0487-4FA9-B2AA-492F48BFBA75}"/>
                </a:ext>
              </a:extLst>
            </p:cNvPr>
            <p:cNvSpPr/>
            <p:nvPr/>
          </p:nvSpPr>
          <p:spPr>
            <a:xfrm>
              <a:off x="2871725" y="4904691"/>
              <a:ext cx="6096000" cy="1046569"/>
            </a:xfrm>
            <a:prstGeom prst="rect">
              <a:avLst/>
            </a:prstGeom>
          </p:spPr>
          <p:txBody>
            <a:bodyPr>
              <a:spAutoFit/>
            </a:bodyPr>
            <a:lstStyle/>
            <a:p>
              <a:endParaRPr lang="ja-JP" altLang="en-US" sz="1801" dirty="0">
                <a:solidFill>
                  <a:srgbClr val="000000"/>
                </a:solidFill>
              </a:endParaRPr>
            </a:p>
            <a:p>
              <a:r>
                <a:rPr lang="ja-JP" altLang="en-US" sz="4400" dirty="0">
                  <a:latin typeface="HGP創英角ｺﾞｼｯｸUB" panose="020B0900000000000000" pitchFamily="50" charset="-128"/>
                  <a:ea typeface="HGP創英角ｺﾞｼｯｸUB" panose="020B0900000000000000" pitchFamily="50" charset="-128"/>
                </a:rPr>
                <a:t>３．心を</a:t>
              </a:r>
              <a:r>
                <a:rPr lang="ja-JP" altLang="en-US" sz="4400" dirty="0" smtClean="0">
                  <a:latin typeface="HGP創英角ｺﾞｼｯｸUB" panose="020B0900000000000000" pitchFamily="50" charset="-128"/>
                  <a:ea typeface="HGP創英角ｺﾞｼｯｸUB" panose="020B0900000000000000" pitchFamily="50" charset="-128"/>
                </a:rPr>
                <a:t>傷つけ</a:t>
              </a:r>
              <a:r>
                <a:rPr lang="ja-JP" altLang="en-US" sz="4400" u="sng" dirty="0" smtClean="0">
                  <a:latin typeface="HGP創英角ｺﾞｼｯｸUB" panose="020B0900000000000000" pitchFamily="50" charset="-128"/>
                  <a:ea typeface="HGP創英角ｺﾞｼｯｸUB" panose="020B0900000000000000" pitchFamily="50" charset="-128"/>
                </a:rPr>
                <a:t>ない</a:t>
              </a:r>
              <a:r>
                <a:rPr lang="ja-JP" altLang="en-US" sz="4400" dirty="0" smtClean="0">
                  <a:latin typeface="HGP創英角ｺﾞｼｯｸUB" panose="020B0900000000000000" pitchFamily="50" charset="-128"/>
                  <a:ea typeface="HGP創英角ｺﾞｼｯｸUB" panose="020B0900000000000000" pitchFamily="50" charset="-128"/>
                </a:rPr>
                <a:t> </a:t>
              </a:r>
              <a:endParaRPr lang="ja-JP" altLang="en-US" sz="4400" dirty="0">
                <a:latin typeface="HGP創英角ｺﾞｼｯｸUB" panose="020B0900000000000000" pitchFamily="50" charset="-128"/>
                <a:ea typeface="HGP創英角ｺﾞｼｯｸUB" panose="020B0900000000000000" pitchFamily="50" charset="-128"/>
              </a:endParaRPr>
            </a:p>
          </p:txBody>
        </p:sp>
        <p:sp>
          <p:nvSpPr>
            <p:cNvPr id="9" name="テキスト ボックス 8">
              <a:extLst>
                <a:ext uri="{FF2B5EF4-FFF2-40B4-BE49-F238E27FC236}">
                  <a16:creationId xmlns:a16="http://schemas.microsoft.com/office/drawing/2014/main" id="{B941367A-1678-4DE0-BC42-8A1090D45939}"/>
                </a:ext>
              </a:extLst>
            </p:cNvPr>
            <p:cNvSpPr txBox="1"/>
            <p:nvPr/>
          </p:nvSpPr>
          <p:spPr>
            <a:xfrm>
              <a:off x="3714306" y="5009215"/>
              <a:ext cx="2381692" cy="369460"/>
            </a:xfrm>
            <a:prstGeom prst="rect">
              <a:avLst/>
            </a:prstGeom>
            <a:noFill/>
          </p:spPr>
          <p:txBody>
            <a:bodyPr wrap="square" rtlCol="0">
              <a:spAutoFit/>
            </a:bodyPr>
            <a:lstStyle/>
            <a:p>
              <a:r>
                <a:rPr lang="ja-JP" altLang="en-US" sz="1801" dirty="0">
                  <a:latin typeface="HGP創英角ｺﾞｼｯｸUB" panose="020B0900000000000000" pitchFamily="50" charset="-128"/>
                  <a:ea typeface="HGP創英角ｺﾞｼｯｸUB" panose="020B0900000000000000" pitchFamily="50" charset="-128"/>
                </a:rPr>
                <a:t>こころ　　　きず</a:t>
              </a:r>
            </a:p>
          </p:txBody>
        </p:sp>
      </p:grpSp>
      <p:sp>
        <p:nvSpPr>
          <p:cNvPr id="10" name="テキスト ボックス 9">
            <a:extLst>
              <a:ext uri="{FF2B5EF4-FFF2-40B4-BE49-F238E27FC236}">
                <a16:creationId xmlns:a16="http://schemas.microsoft.com/office/drawing/2014/main" id="{D08A0E81-A4CF-48F7-81BF-7D7079FF94BC}"/>
              </a:ext>
            </a:extLst>
          </p:cNvPr>
          <p:cNvSpPr txBox="1"/>
          <p:nvPr/>
        </p:nvSpPr>
        <p:spPr>
          <a:xfrm>
            <a:off x="2153530" y="275916"/>
            <a:ext cx="8103338" cy="369460"/>
          </a:xfrm>
          <a:prstGeom prst="rect">
            <a:avLst/>
          </a:prstGeom>
          <a:noFill/>
        </p:spPr>
        <p:txBody>
          <a:bodyPr wrap="square" rtlCol="0">
            <a:spAutoFit/>
          </a:bodyPr>
          <a:lstStyle/>
          <a:p>
            <a:r>
              <a:rPr lang="ja-JP" altLang="en-US" sz="1801" dirty="0">
                <a:latin typeface="HGP創英角ｺﾞｼｯｸUB" panose="020B0900000000000000" pitchFamily="50" charset="-128"/>
                <a:ea typeface="HGP創英角ｺﾞｼｯｸUB" panose="020B0900000000000000" pitchFamily="50" charset="-128"/>
              </a:rPr>
              <a:t>にんちしょう　　　　　　ひと　　　　　　　　</a:t>
            </a:r>
            <a:r>
              <a:rPr lang="ja-JP" altLang="en-US" sz="1801" dirty="0" smtClean="0">
                <a:latin typeface="HGP創英角ｺﾞｼｯｸUB" panose="020B0900000000000000" pitchFamily="50" charset="-128"/>
                <a:ea typeface="HGP創英角ｺﾞｼｯｸUB" panose="020B0900000000000000" pitchFamily="50" charset="-128"/>
              </a:rPr>
              <a:t>　　　　　　　</a:t>
            </a:r>
            <a:r>
              <a:rPr lang="ja-JP" altLang="en-US" sz="1801" dirty="0">
                <a:latin typeface="HGP創英角ｺﾞｼｯｸUB" panose="020B0900000000000000" pitchFamily="50" charset="-128"/>
                <a:ea typeface="HGP創英角ｺﾞｼｯｸUB" panose="020B0900000000000000" pitchFamily="50" charset="-128"/>
              </a:rPr>
              <a:t>　　　　</a:t>
            </a:r>
            <a:r>
              <a:rPr lang="ja-JP" altLang="en-US" sz="1801" dirty="0" smtClean="0">
                <a:latin typeface="HGP創英角ｺﾞｼｯｸUB" panose="020B0900000000000000" pitchFamily="50" charset="-128"/>
                <a:ea typeface="HGP創英角ｺﾞｼｯｸUB" panose="020B0900000000000000" pitchFamily="50" charset="-128"/>
              </a:rPr>
              <a:t>　　　　　やく</a:t>
            </a:r>
            <a:r>
              <a:rPr lang="ja-JP" altLang="en-US" sz="1801" dirty="0">
                <a:latin typeface="HGP創英角ｺﾞｼｯｸUB" panose="020B0900000000000000" pitchFamily="50" charset="-128"/>
                <a:ea typeface="HGP創英角ｺﾞｼｯｸUB" panose="020B0900000000000000" pitchFamily="50" charset="-128"/>
              </a:rPr>
              <a:t>そく</a:t>
            </a:r>
          </a:p>
        </p:txBody>
      </p:sp>
      <p:sp>
        <p:nvSpPr>
          <p:cNvPr id="13" name="スライド番号プレースホルダー 12">
            <a:extLst>
              <a:ext uri="{FF2B5EF4-FFF2-40B4-BE49-F238E27FC236}">
                <a16:creationId xmlns:a16="http://schemas.microsoft.com/office/drawing/2014/main" id="{82F1D8B5-B871-4011-982C-6AF5ED7C6A02}"/>
              </a:ext>
            </a:extLst>
          </p:cNvPr>
          <p:cNvSpPr>
            <a:spLocks noGrp="1"/>
          </p:cNvSpPr>
          <p:nvPr>
            <p:ph type="sldNum" sz="quarter" idx="12"/>
          </p:nvPr>
        </p:nvSpPr>
        <p:spPr/>
        <p:txBody>
          <a:bodyPr/>
          <a:lstStyle/>
          <a:p>
            <a:fld id="{96A40D14-ACE5-4EC0-A374-C4A056A47C1D}" type="slidenum">
              <a:rPr kumimoji="1" lang="ja-JP" altLang="en-US" smtClean="0"/>
              <a:t>17</a:t>
            </a:fld>
            <a:endParaRPr kumimoji="1" lang="ja-JP" altLang="en-US"/>
          </a:p>
        </p:txBody>
      </p:sp>
      <p:pic>
        <p:nvPicPr>
          <p:cNvPr id="16" name="図 15">
            <a:extLst>
              <a:ext uri="{FF2B5EF4-FFF2-40B4-BE49-F238E27FC236}">
                <a16:creationId xmlns:a16="http://schemas.microsoft.com/office/drawing/2014/main" id="{2ACE6711-C177-4FFB-B836-F8BAD217B99E}"/>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3867" b="95067" l="5333" r="96467">
                        <a14:foregroundMark x1="77800" y1="39533" x2="77800" y2="39533"/>
                        <a14:foregroundMark x1="76067" y1="51267" x2="76067" y2="51267"/>
                        <a14:foregroundMark x1="74867" y1="46000" x2="74867" y2="46000"/>
                        <a14:foregroundMark x1="75467" y1="47733" x2="75467" y2="47733"/>
                      </a14:backgroundRemoval>
                    </a14:imgEffect>
                  </a14:imgLayer>
                </a14:imgProps>
              </a:ext>
              <a:ext uri="{28A0092B-C50C-407E-A947-70E740481C1C}">
                <a14:useLocalDpi xmlns:a14="http://schemas.microsoft.com/office/drawing/2010/main" val="0"/>
              </a:ext>
            </a:extLst>
          </a:blip>
          <a:stretch>
            <a:fillRect/>
          </a:stretch>
        </p:blipFill>
        <p:spPr>
          <a:xfrm>
            <a:off x="7872746" y="2715762"/>
            <a:ext cx="2293456" cy="2293456"/>
          </a:xfrm>
          <a:prstGeom prst="rect">
            <a:avLst/>
          </a:prstGeom>
        </p:spPr>
      </p:pic>
    </p:spTree>
    <p:extLst>
      <p:ext uri="{BB962C8B-B14F-4D97-AF65-F5344CB8AC3E}">
        <p14:creationId xmlns:p14="http://schemas.microsoft.com/office/powerpoint/2010/main" val="307750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80">
                                          <p:stCondLst>
                                            <p:cond delay="0"/>
                                          </p:stCondLst>
                                        </p:cTn>
                                        <p:tgtEl>
                                          <p:spTgt spid="12"/>
                                        </p:tgtEl>
                                      </p:cBhvr>
                                    </p:animEffect>
                                    <p:anim calcmode="lin" valueType="num">
                                      <p:cBhvr>
                                        <p:cTn id="2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1" dur="26">
                                          <p:stCondLst>
                                            <p:cond delay="650"/>
                                          </p:stCondLst>
                                        </p:cTn>
                                        <p:tgtEl>
                                          <p:spTgt spid="12"/>
                                        </p:tgtEl>
                                      </p:cBhvr>
                                      <p:to x="100000" y="60000"/>
                                    </p:animScale>
                                    <p:animScale>
                                      <p:cBhvr>
                                        <p:cTn id="32" dur="166" decel="50000">
                                          <p:stCondLst>
                                            <p:cond delay="676"/>
                                          </p:stCondLst>
                                        </p:cTn>
                                        <p:tgtEl>
                                          <p:spTgt spid="12"/>
                                        </p:tgtEl>
                                      </p:cBhvr>
                                      <p:to x="100000" y="100000"/>
                                    </p:animScale>
                                    <p:animScale>
                                      <p:cBhvr>
                                        <p:cTn id="33" dur="26">
                                          <p:stCondLst>
                                            <p:cond delay="1312"/>
                                          </p:stCondLst>
                                        </p:cTn>
                                        <p:tgtEl>
                                          <p:spTgt spid="12"/>
                                        </p:tgtEl>
                                      </p:cBhvr>
                                      <p:to x="100000" y="80000"/>
                                    </p:animScale>
                                    <p:animScale>
                                      <p:cBhvr>
                                        <p:cTn id="34" dur="166" decel="50000">
                                          <p:stCondLst>
                                            <p:cond delay="1338"/>
                                          </p:stCondLst>
                                        </p:cTn>
                                        <p:tgtEl>
                                          <p:spTgt spid="12"/>
                                        </p:tgtEl>
                                      </p:cBhvr>
                                      <p:to x="100000" y="100000"/>
                                    </p:animScale>
                                    <p:animScale>
                                      <p:cBhvr>
                                        <p:cTn id="35" dur="26">
                                          <p:stCondLst>
                                            <p:cond delay="1642"/>
                                          </p:stCondLst>
                                        </p:cTn>
                                        <p:tgtEl>
                                          <p:spTgt spid="12"/>
                                        </p:tgtEl>
                                      </p:cBhvr>
                                      <p:to x="100000" y="90000"/>
                                    </p:animScale>
                                    <p:animScale>
                                      <p:cBhvr>
                                        <p:cTn id="36" dur="166" decel="50000">
                                          <p:stCondLst>
                                            <p:cond delay="1668"/>
                                          </p:stCondLst>
                                        </p:cTn>
                                        <p:tgtEl>
                                          <p:spTgt spid="12"/>
                                        </p:tgtEl>
                                      </p:cBhvr>
                                      <p:to x="100000" y="100000"/>
                                    </p:animScale>
                                    <p:animScale>
                                      <p:cBhvr>
                                        <p:cTn id="37" dur="26">
                                          <p:stCondLst>
                                            <p:cond delay="1808"/>
                                          </p:stCondLst>
                                        </p:cTn>
                                        <p:tgtEl>
                                          <p:spTgt spid="12"/>
                                        </p:tgtEl>
                                      </p:cBhvr>
                                      <p:to x="100000" y="95000"/>
                                    </p:animScale>
                                    <p:animScale>
                                      <p:cBhvr>
                                        <p:cTn id="38" dur="166" decel="50000">
                                          <p:stCondLst>
                                            <p:cond delay="1834"/>
                                          </p:stCondLst>
                                        </p:cTn>
                                        <p:tgtEl>
                                          <p:spTgt spid="1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80">
                                          <p:stCondLst>
                                            <p:cond delay="0"/>
                                          </p:stCondLst>
                                        </p:cTn>
                                        <p:tgtEl>
                                          <p:spTgt spid="11"/>
                                        </p:tgtEl>
                                      </p:cBhvr>
                                    </p:animEffect>
                                    <p:anim calcmode="lin" valueType="num">
                                      <p:cBhvr>
                                        <p:cTn id="4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9" dur="26">
                                          <p:stCondLst>
                                            <p:cond delay="650"/>
                                          </p:stCondLst>
                                        </p:cTn>
                                        <p:tgtEl>
                                          <p:spTgt spid="11"/>
                                        </p:tgtEl>
                                      </p:cBhvr>
                                      <p:to x="100000" y="60000"/>
                                    </p:animScale>
                                    <p:animScale>
                                      <p:cBhvr>
                                        <p:cTn id="50" dur="166" decel="50000">
                                          <p:stCondLst>
                                            <p:cond delay="676"/>
                                          </p:stCondLst>
                                        </p:cTn>
                                        <p:tgtEl>
                                          <p:spTgt spid="11"/>
                                        </p:tgtEl>
                                      </p:cBhvr>
                                      <p:to x="100000" y="100000"/>
                                    </p:animScale>
                                    <p:animScale>
                                      <p:cBhvr>
                                        <p:cTn id="51" dur="26">
                                          <p:stCondLst>
                                            <p:cond delay="1312"/>
                                          </p:stCondLst>
                                        </p:cTn>
                                        <p:tgtEl>
                                          <p:spTgt spid="11"/>
                                        </p:tgtEl>
                                      </p:cBhvr>
                                      <p:to x="100000" y="80000"/>
                                    </p:animScale>
                                    <p:animScale>
                                      <p:cBhvr>
                                        <p:cTn id="52" dur="166" decel="50000">
                                          <p:stCondLst>
                                            <p:cond delay="1338"/>
                                          </p:stCondLst>
                                        </p:cTn>
                                        <p:tgtEl>
                                          <p:spTgt spid="11"/>
                                        </p:tgtEl>
                                      </p:cBhvr>
                                      <p:to x="100000" y="100000"/>
                                    </p:animScale>
                                    <p:animScale>
                                      <p:cBhvr>
                                        <p:cTn id="53" dur="26">
                                          <p:stCondLst>
                                            <p:cond delay="1642"/>
                                          </p:stCondLst>
                                        </p:cTn>
                                        <p:tgtEl>
                                          <p:spTgt spid="11"/>
                                        </p:tgtEl>
                                      </p:cBhvr>
                                      <p:to x="100000" y="90000"/>
                                    </p:animScale>
                                    <p:animScale>
                                      <p:cBhvr>
                                        <p:cTn id="54" dur="166" decel="50000">
                                          <p:stCondLst>
                                            <p:cond delay="1668"/>
                                          </p:stCondLst>
                                        </p:cTn>
                                        <p:tgtEl>
                                          <p:spTgt spid="11"/>
                                        </p:tgtEl>
                                      </p:cBhvr>
                                      <p:to x="100000" y="100000"/>
                                    </p:animScale>
                                    <p:animScale>
                                      <p:cBhvr>
                                        <p:cTn id="55" dur="26">
                                          <p:stCondLst>
                                            <p:cond delay="1808"/>
                                          </p:stCondLst>
                                        </p:cTn>
                                        <p:tgtEl>
                                          <p:spTgt spid="11"/>
                                        </p:tgtEl>
                                      </p:cBhvr>
                                      <p:to x="100000" y="95000"/>
                                    </p:animScale>
                                    <p:animScale>
                                      <p:cBhvr>
                                        <p:cTn id="56"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AF81AA1E-773D-4446-998A-A0F4B8AC6C7C}"/>
              </a:ext>
            </a:extLst>
          </p:cNvPr>
          <p:cNvPicPr>
            <a:picLocks noChangeAspect="1"/>
          </p:cNvPicPr>
          <p:nvPr/>
        </p:nvPicPr>
        <p:blipFill rotWithShape="1">
          <a:blip r:embed="rId3">
            <a:extLst>
              <a:ext uri="{28A0092B-C50C-407E-A947-70E740481C1C}">
                <a14:useLocalDpi xmlns:a14="http://schemas.microsoft.com/office/drawing/2010/main" val="0"/>
              </a:ext>
            </a:extLst>
          </a:blip>
          <a:srcRect r="21411" b="5615"/>
          <a:stretch/>
        </p:blipFill>
        <p:spPr>
          <a:xfrm>
            <a:off x="8417894" y="1964091"/>
            <a:ext cx="3402217" cy="4258674"/>
          </a:xfrm>
          <a:prstGeom prst="rect">
            <a:avLst/>
          </a:prstGeom>
        </p:spPr>
      </p:pic>
      <p:sp>
        <p:nvSpPr>
          <p:cNvPr id="15" name="四角形: 角度付き 14">
            <a:extLst>
              <a:ext uri="{FF2B5EF4-FFF2-40B4-BE49-F238E27FC236}">
                <a16:creationId xmlns:a16="http://schemas.microsoft.com/office/drawing/2014/main" id="{23B13C8E-57FA-49A4-B9D1-E114DEE0F1D4}"/>
              </a:ext>
            </a:extLst>
          </p:cNvPr>
          <p:cNvSpPr/>
          <p:nvPr/>
        </p:nvSpPr>
        <p:spPr>
          <a:xfrm>
            <a:off x="1741971" y="144104"/>
            <a:ext cx="9039446" cy="1467886"/>
          </a:xfrm>
          <a:prstGeom prst="beve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a:p>
        </p:txBody>
      </p:sp>
      <p:pic>
        <p:nvPicPr>
          <p:cNvPr id="7" name="図 6">
            <a:extLst>
              <a:ext uri="{FF2B5EF4-FFF2-40B4-BE49-F238E27FC236}">
                <a16:creationId xmlns:a16="http://schemas.microsoft.com/office/drawing/2014/main" id="{8E0D6A6F-DB32-447A-8DDA-A60CB936EDE8}"/>
              </a:ext>
            </a:extLst>
          </p:cNvPr>
          <p:cNvPicPr>
            <a:picLocks noChangeAspect="1"/>
          </p:cNvPicPr>
          <p:nvPr/>
        </p:nvPicPr>
        <p:blipFill>
          <a:blip r:embed="rId4"/>
          <a:stretch>
            <a:fillRect/>
          </a:stretch>
        </p:blipFill>
        <p:spPr>
          <a:xfrm>
            <a:off x="1097275" y="2248100"/>
            <a:ext cx="8250864" cy="4326766"/>
          </a:xfrm>
          <a:prstGeom prst="rect">
            <a:avLst/>
          </a:prstGeom>
        </p:spPr>
      </p:pic>
      <p:sp>
        <p:nvSpPr>
          <p:cNvPr id="3" name="正方形/長方形 2">
            <a:extLst>
              <a:ext uri="{FF2B5EF4-FFF2-40B4-BE49-F238E27FC236}">
                <a16:creationId xmlns:a16="http://schemas.microsoft.com/office/drawing/2014/main" id="{45E20793-C17B-405C-9DF0-910B0D26B272}"/>
              </a:ext>
            </a:extLst>
          </p:cNvPr>
          <p:cNvSpPr/>
          <p:nvPr/>
        </p:nvSpPr>
        <p:spPr>
          <a:xfrm>
            <a:off x="2706221" y="2699128"/>
            <a:ext cx="3859444" cy="1200585"/>
          </a:xfrm>
          <a:prstGeom prst="rect">
            <a:avLst/>
          </a:prstGeom>
        </p:spPr>
        <p:txBody>
          <a:bodyPr wrap="square">
            <a:spAutoFit/>
          </a:bodyPr>
          <a:lstStyle/>
          <a:p>
            <a:endParaRPr lang="ja-JP" altLang="en-US" sz="1801" dirty="0">
              <a:solidFill>
                <a:srgbClr val="000000"/>
              </a:solidFill>
            </a:endParaRPr>
          </a:p>
          <a:p>
            <a:r>
              <a:rPr lang="ja-JP" altLang="en-US" sz="5401" dirty="0">
                <a:latin typeface="HGP創英角ｺﾞｼｯｸUB" panose="020B0900000000000000" pitchFamily="50" charset="-128"/>
                <a:ea typeface="HGP創英角ｺﾞｼｯｸUB" panose="020B0900000000000000" pitchFamily="50" charset="-128"/>
              </a:rPr>
              <a:t>“ </a:t>
            </a:r>
            <a:r>
              <a:rPr lang="ja-JP" altLang="en-US" sz="5401" dirty="0">
                <a:solidFill>
                  <a:srgbClr val="FF0000"/>
                </a:solidFill>
                <a:latin typeface="HGS創英角ﾎﾟｯﾌﾟ体" panose="040B0A00000000000000" pitchFamily="50" charset="-128"/>
                <a:ea typeface="HGS創英角ﾎﾟｯﾌﾟ体" panose="040B0A00000000000000" pitchFamily="50" charset="-128"/>
              </a:rPr>
              <a:t>おねがい</a:t>
            </a:r>
            <a:r>
              <a:rPr lang="en-US" altLang="ja-JP" sz="5401" dirty="0">
                <a:latin typeface="HGP創英角ｺﾞｼｯｸUB" panose="020B0900000000000000" pitchFamily="50" charset="-128"/>
                <a:ea typeface="HGP創英角ｺﾞｼｯｸUB" panose="020B0900000000000000" pitchFamily="50" charset="-128"/>
              </a:rPr>
              <a:t>” </a:t>
            </a:r>
          </a:p>
        </p:txBody>
      </p:sp>
      <p:sp>
        <p:nvSpPr>
          <p:cNvPr id="10" name="テキスト ボックス 9">
            <a:extLst>
              <a:ext uri="{FF2B5EF4-FFF2-40B4-BE49-F238E27FC236}">
                <a16:creationId xmlns:a16="http://schemas.microsoft.com/office/drawing/2014/main" id="{D08A0E81-A4CF-48F7-81BF-7D7079FF94BC}"/>
              </a:ext>
            </a:extLst>
          </p:cNvPr>
          <p:cNvSpPr txBox="1"/>
          <p:nvPr/>
        </p:nvSpPr>
        <p:spPr>
          <a:xfrm>
            <a:off x="2242704" y="333030"/>
            <a:ext cx="8037980" cy="369460"/>
          </a:xfrm>
          <a:prstGeom prst="rect">
            <a:avLst/>
          </a:prstGeom>
          <a:noFill/>
        </p:spPr>
        <p:txBody>
          <a:bodyPr wrap="square" rtlCol="0">
            <a:spAutoFit/>
          </a:bodyPr>
          <a:lstStyle/>
          <a:p>
            <a:r>
              <a:rPr lang="ja-JP" altLang="en-US" sz="1801" dirty="0">
                <a:latin typeface="HGP創英角ｺﾞｼｯｸUB" panose="020B0900000000000000" pitchFamily="50" charset="-128"/>
                <a:ea typeface="HGP創英角ｺﾞｼｯｸUB" panose="020B0900000000000000" pitchFamily="50" charset="-128"/>
              </a:rPr>
              <a:t>にんちしょう　　　　　</a:t>
            </a:r>
            <a:r>
              <a:rPr lang="ja-JP" altLang="en-US" sz="1801" dirty="0" smtClean="0">
                <a:latin typeface="HGP創英角ｺﾞｼｯｸUB" panose="020B0900000000000000" pitchFamily="50" charset="-128"/>
                <a:ea typeface="HGP創英角ｺﾞｼｯｸUB" panose="020B0900000000000000" pitchFamily="50" charset="-128"/>
              </a:rPr>
              <a:t>ひと</a:t>
            </a:r>
            <a:r>
              <a:rPr lang="ja-JP" altLang="en-US" sz="1801" dirty="0">
                <a:latin typeface="HGP創英角ｺﾞｼｯｸUB" panose="020B0900000000000000" pitchFamily="50" charset="-128"/>
                <a:ea typeface="HGP創英角ｺﾞｼｯｸUB" panose="020B0900000000000000" pitchFamily="50" charset="-128"/>
              </a:rPr>
              <a:t>　　　　　　　　</a:t>
            </a:r>
            <a:r>
              <a:rPr lang="ja-JP" altLang="en-US" sz="1801" dirty="0" smtClean="0">
                <a:latin typeface="HGP創英角ｺﾞｼｯｸUB" panose="020B0900000000000000" pitchFamily="50" charset="-128"/>
                <a:ea typeface="HGP創英角ｺﾞｼｯｸUB" panose="020B0900000000000000" pitchFamily="50" charset="-128"/>
              </a:rPr>
              <a:t>　　　　　　　　　　　　　　　</a:t>
            </a:r>
            <a:r>
              <a:rPr lang="ja-JP" altLang="en-US" sz="1801" dirty="0">
                <a:latin typeface="HGP創英角ｺﾞｼｯｸUB" panose="020B0900000000000000" pitchFamily="50" charset="-128"/>
                <a:ea typeface="HGP創英角ｺﾞｼｯｸUB" panose="020B0900000000000000" pitchFamily="50" charset="-128"/>
              </a:rPr>
              <a:t>　　　　　　　やくそく</a:t>
            </a:r>
          </a:p>
        </p:txBody>
      </p:sp>
      <p:sp>
        <p:nvSpPr>
          <p:cNvPr id="13" name="スライド番号プレースホルダー 12">
            <a:extLst>
              <a:ext uri="{FF2B5EF4-FFF2-40B4-BE49-F238E27FC236}">
                <a16:creationId xmlns:a16="http://schemas.microsoft.com/office/drawing/2014/main" id="{82F1D8B5-B871-4011-982C-6AF5ED7C6A02}"/>
              </a:ext>
            </a:extLst>
          </p:cNvPr>
          <p:cNvSpPr>
            <a:spLocks noGrp="1"/>
          </p:cNvSpPr>
          <p:nvPr>
            <p:ph type="sldNum" sz="quarter" idx="12"/>
          </p:nvPr>
        </p:nvSpPr>
        <p:spPr/>
        <p:txBody>
          <a:bodyPr/>
          <a:lstStyle/>
          <a:p>
            <a:fld id="{96A40D14-ACE5-4EC0-A374-C4A056A47C1D}" type="slidenum">
              <a:rPr kumimoji="1" lang="ja-JP" altLang="en-US" smtClean="0"/>
              <a:t>18</a:t>
            </a:fld>
            <a:endParaRPr kumimoji="1" lang="ja-JP" altLang="en-US"/>
          </a:p>
        </p:txBody>
      </p:sp>
      <p:sp>
        <p:nvSpPr>
          <p:cNvPr id="14" name="テキスト ボックス 13">
            <a:extLst>
              <a:ext uri="{FF2B5EF4-FFF2-40B4-BE49-F238E27FC236}">
                <a16:creationId xmlns:a16="http://schemas.microsoft.com/office/drawing/2014/main" id="{352168DE-33AA-4247-AF48-027D2458EB12}"/>
              </a:ext>
            </a:extLst>
          </p:cNvPr>
          <p:cNvSpPr txBox="1"/>
          <p:nvPr/>
        </p:nvSpPr>
        <p:spPr>
          <a:xfrm>
            <a:off x="1832019" y="4152207"/>
            <a:ext cx="6835526" cy="1415900"/>
          </a:xfrm>
          <a:prstGeom prst="rect">
            <a:avLst/>
          </a:prstGeom>
          <a:noFill/>
        </p:spPr>
        <p:txBody>
          <a:bodyPr wrap="none" rtlCol="0">
            <a:spAutoFit/>
          </a:bodyPr>
          <a:lstStyle/>
          <a:p>
            <a:r>
              <a:rPr lang="ja-JP" altLang="en-US" sz="3600" dirty="0">
                <a:latin typeface="HGP創英角ｺﾞｼｯｸUB" panose="020B0900000000000000" pitchFamily="50" charset="-128"/>
                <a:ea typeface="HGP創英角ｺﾞｼｯｸUB" panose="020B0900000000000000" pitchFamily="50" charset="-128"/>
              </a:rPr>
              <a:t>大人の人をよび、</a:t>
            </a:r>
            <a:endParaRPr lang="en-US" altLang="ja-JP" sz="3600" dirty="0">
              <a:latin typeface="HGP創英角ｺﾞｼｯｸUB" panose="020B0900000000000000" pitchFamily="50" charset="-128"/>
              <a:ea typeface="HGP創英角ｺﾞｼｯｸUB" panose="020B0900000000000000" pitchFamily="50" charset="-128"/>
            </a:endParaRPr>
          </a:p>
          <a:p>
            <a:endParaRPr lang="en-US" altLang="ja-JP" sz="1401" dirty="0">
              <a:latin typeface="HGP創英角ｺﾞｼｯｸUB" panose="020B0900000000000000" pitchFamily="50" charset="-128"/>
              <a:ea typeface="HGP創英角ｺﾞｼｯｸUB" panose="020B0900000000000000" pitchFamily="50" charset="-128"/>
            </a:endParaRPr>
          </a:p>
          <a:p>
            <a:r>
              <a:rPr lang="ja-JP" altLang="en-US" sz="3600" dirty="0">
                <a:latin typeface="HGP創英角ｺﾞｼｯｸUB" panose="020B0900000000000000" pitchFamily="50" charset="-128"/>
                <a:ea typeface="HGP創英角ｺﾞｼｯｸUB" panose="020B0900000000000000" pitchFamily="50" charset="-128"/>
              </a:rPr>
              <a:t>いっしょ</a:t>
            </a:r>
            <a:r>
              <a:rPr lang="ja-JP" altLang="en-US" sz="3600" dirty="0" smtClean="0">
                <a:latin typeface="HGP創英角ｺﾞｼｯｸUB" panose="020B0900000000000000" pitchFamily="50" charset="-128"/>
                <a:ea typeface="HGP創英角ｺﾞｼｯｸUB" panose="020B0900000000000000" pitchFamily="50" charset="-128"/>
              </a:rPr>
              <a:t>に</a:t>
            </a:r>
            <a:r>
              <a:rPr lang="ja-JP" altLang="en-US" sz="3600" dirty="0">
                <a:latin typeface="HGP創英角ｺﾞｼｯｸUB" panose="020B0900000000000000" pitchFamily="50" charset="-128"/>
                <a:ea typeface="HGP創英角ｺﾞｼｯｸUB" panose="020B0900000000000000" pitchFamily="50" charset="-128"/>
              </a:rPr>
              <a:t>声</a:t>
            </a:r>
            <a:r>
              <a:rPr lang="ja-JP" altLang="en-US" sz="3600" dirty="0" smtClean="0">
                <a:latin typeface="HGP創英角ｺﾞｼｯｸUB" panose="020B0900000000000000" pitchFamily="50" charset="-128"/>
                <a:ea typeface="HGP創英角ｺﾞｼｯｸUB" panose="020B0900000000000000" pitchFamily="50" charset="-128"/>
              </a:rPr>
              <a:t>をかけてもらいましょう</a:t>
            </a:r>
            <a:endParaRPr lang="ja-JP" altLang="en-US" sz="3600" dirty="0">
              <a:latin typeface="HGP創英角ｺﾞｼｯｸUB" panose="020B0900000000000000" pitchFamily="50" charset="-128"/>
              <a:ea typeface="HGP創英角ｺﾞｼｯｸUB" panose="020B0900000000000000" pitchFamily="50" charset="-128"/>
            </a:endParaRPr>
          </a:p>
        </p:txBody>
      </p:sp>
      <p:sp>
        <p:nvSpPr>
          <p:cNvPr id="12" name="正方形/長方形 11">
            <a:extLst>
              <a:ext uri="{FF2B5EF4-FFF2-40B4-BE49-F238E27FC236}">
                <a16:creationId xmlns:a16="http://schemas.microsoft.com/office/drawing/2014/main" id="{E840684A-9428-427E-9020-40CFB407929B}"/>
              </a:ext>
            </a:extLst>
          </p:cNvPr>
          <p:cNvSpPr/>
          <p:nvPr/>
        </p:nvSpPr>
        <p:spPr>
          <a:xfrm>
            <a:off x="2098160" y="551112"/>
            <a:ext cx="8683257" cy="707886"/>
          </a:xfrm>
          <a:prstGeom prst="rect">
            <a:avLst/>
          </a:prstGeom>
        </p:spPr>
        <p:txBody>
          <a:bodyPr wrap="square">
            <a:spAutoFit/>
          </a:bodyPr>
          <a:lstStyle/>
          <a:p>
            <a:r>
              <a:rPr lang="ja-JP" altLang="en-US" sz="4000" dirty="0">
                <a:latin typeface="HG創英角ﾎﾟｯﾌﾟ体" panose="040B0A09000000000000" pitchFamily="49" charset="-128"/>
                <a:ea typeface="HG創英角ﾎﾟｯﾌﾟ体" panose="040B0A09000000000000" pitchFamily="49" charset="-128"/>
              </a:rPr>
              <a:t>認知症の</a:t>
            </a:r>
            <a:r>
              <a:rPr lang="ja-JP" altLang="en-US" sz="4000" dirty="0" smtClean="0">
                <a:latin typeface="HG創英角ﾎﾟｯﾌﾟ体" panose="040B0A09000000000000" pitchFamily="49" charset="-128"/>
                <a:ea typeface="HG創英角ﾎﾟｯﾌﾟ体" panose="040B0A09000000000000" pitchFamily="49" charset="-128"/>
              </a:rPr>
              <a:t>人をたすけるときの</a:t>
            </a:r>
            <a:r>
              <a:rPr lang="ja-JP" altLang="en-US" sz="4000" dirty="0">
                <a:latin typeface="HG創英角ﾎﾟｯﾌﾟ体" panose="040B0A09000000000000" pitchFamily="49" charset="-128"/>
                <a:ea typeface="HG創英角ﾎﾟｯﾌﾟ体" panose="040B0A09000000000000" pitchFamily="49" charset="-128"/>
              </a:rPr>
              <a:t>お約束 </a:t>
            </a:r>
          </a:p>
        </p:txBody>
      </p:sp>
    </p:spTree>
    <p:extLst>
      <p:ext uri="{BB962C8B-B14F-4D97-AF65-F5344CB8AC3E}">
        <p14:creationId xmlns:p14="http://schemas.microsoft.com/office/powerpoint/2010/main" val="36701967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37744" y="-67895"/>
            <a:ext cx="12286261" cy="1833646"/>
          </a:xfrm>
        </p:spPr>
        <p:txBody>
          <a:bodyPr>
            <a:normAutofit/>
          </a:bodyPr>
          <a:lstStyle/>
          <a:p>
            <a:r>
              <a:rPr lang="ja-JP" altLang="en-US" sz="8000" b="1" dirty="0" smtClean="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オレンジリング＆マーカー</a:t>
            </a:r>
            <a:endParaRPr lang="ja-JP" altLang="en-US" sz="80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nvGrpSpPr>
          <p:cNvPr id="8" name="グループ化 7"/>
          <p:cNvGrpSpPr/>
          <p:nvPr/>
        </p:nvGrpSpPr>
        <p:grpSpPr>
          <a:xfrm>
            <a:off x="3024259" y="1562139"/>
            <a:ext cx="3039156" cy="3039156"/>
            <a:chOff x="8093839" y="3626808"/>
            <a:chExt cx="3039155" cy="3039155"/>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3839" y="3626808"/>
              <a:ext cx="3039155" cy="30391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図 4"/>
            <p:cNvPicPr>
              <a:picLocks noChangeAspect="1"/>
            </p:cNvPicPr>
            <p:nvPr/>
          </p:nvPicPr>
          <p:blipFill>
            <a:blip r:embed="rId4">
              <a:extLst>
                <a:ext uri="{BEBA8EAE-BF5A-486C-A8C5-ECC9F3942E4B}">
                  <a14:imgProps xmlns:a14="http://schemas.microsoft.com/office/drawing/2010/main">
                    <a14:imgLayer r:embed="rId5">
                      <a14:imgEffect>
                        <a14:backgroundRemoval t="9948" b="89529" l="11000" r="97500">
                          <a14:foregroundMark x1="80500" y1="64398" x2="80500" y2="64398"/>
                          <a14:foregroundMark x1="14000" y1="39791" x2="14000" y2="39791"/>
                        </a14:backgroundRemoval>
                      </a14:imgEffect>
                    </a14:imgLayer>
                  </a14:imgProps>
                </a:ext>
                <a:ext uri="{28A0092B-C50C-407E-A947-70E740481C1C}">
                  <a14:useLocalDpi xmlns:a14="http://schemas.microsoft.com/office/drawing/2010/main" val="0"/>
                </a:ext>
              </a:extLst>
            </a:blip>
            <a:stretch>
              <a:fillRect/>
            </a:stretch>
          </p:blipFill>
          <p:spPr>
            <a:xfrm>
              <a:off x="8846501" y="3881535"/>
              <a:ext cx="1533830" cy="1464808"/>
            </a:xfrm>
            <a:prstGeom prst="rect">
              <a:avLst/>
            </a:prstGeom>
          </p:spPr>
        </p:pic>
      </p:grpSp>
      <p:grpSp>
        <p:nvGrpSpPr>
          <p:cNvPr id="7" name="グループ化 6"/>
          <p:cNvGrpSpPr/>
          <p:nvPr/>
        </p:nvGrpSpPr>
        <p:grpSpPr>
          <a:xfrm>
            <a:off x="1938396" y="3445951"/>
            <a:ext cx="3039156" cy="3147604"/>
            <a:chOff x="4945223" y="3518360"/>
            <a:chExt cx="3039155" cy="3147603"/>
          </a:xfrm>
        </p:grpSpPr>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5223" y="3626808"/>
              <a:ext cx="3039155" cy="30391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図 5"/>
            <p:cNvPicPr>
              <a:picLocks noChangeAspect="1"/>
            </p:cNvPicPr>
            <p:nvPr/>
          </p:nvPicPr>
          <p:blipFill>
            <a:blip r:embed="rId4">
              <a:extLst>
                <a:ext uri="{BEBA8EAE-BF5A-486C-A8C5-ECC9F3942E4B}">
                  <a14:imgProps xmlns:a14="http://schemas.microsoft.com/office/drawing/2010/main">
                    <a14:imgLayer r:embed="rId5">
                      <a14:imgEffect>
                        <a14:backgroundRemoval t="9948" b="89529" l="11000" r="97500">
                          <a14:foregroundMark x1="80500" y1="64398" x2="80500" y2="64398"/>
                          <a14:foregroundMark x1="14000" y1="39791" x2="14000" y2="39791"/>
                        </a14:backgroundRemoval>
                      </a14:imgEffect>
                    </a14:imgLayer>
                  </a14:imgProps>
                </a:ext>
                <a:ext uri="{28A0092B-C50C-407E-A947-70E740481C1C}">
                  <a14:useLocalDpi xmlns:a14="http://schemas.microsoft.com/office/drawing/2010/main" val="0"/>
                </a:ext>
              </a:extLst>
            </a:blip>
            <a:stretch>
              <a:fillRect/>
            </a:stretch>
          </p:blipFill>
          <p:spPr>
            <a:xfrm>
              <a:off x="5264171" y="3518360"/>
              <a:ext cx="1533830" cy="1464808"/>
            </a:xfrm>
            <a:prstGeom prst="rect">
              <a:avLst/>
            </a:prstGeom>
          </p:spPr>
        </p:pic>
      </p:grpSp>
      <p:grpSp>
        <p:nvGrpSpPr>
          <p:cNvPr id="11" name="グループ化 10"/>
          <p:cNvGrpSpPr/>
          <p:nvPr/>
        </p:nvGrpSpPr>
        <p:grpSpPr>
          <a:xfrm>
            <a:off x="59556" y="1944019"/>
            <a:ext cx="2801604" cy="2657276"/>
            <a:chOff x="471948" y="1250599"/>
            <a:chExt cx="5498564" cy="5562356"/>
          </a:xfrm>
        </p:grpSpPr>
        <p:pic>
          <p:nvPicPr>
            <p:cNvPr id="10" name="図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440052" y="1282495"/>
              <a:ext cx="5562356" cy="5498564"/>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図 11"/>
            <p:cNvPicPr>
              <a:picLocks noChangeAspect="1"/>
            </p:cNvPicPr>
            <p:nvPr/>
          </p:nvPicPr>
          <p:blipFill>
            <a:blip r:embed="rId4">
              <a:extLst>
                <a:ext uri="{BEBA8EAE-BF5A-486C-A8C5-ECC9F3942E4B}">
                  <a14:imgProps xmlns:a14="http://schemas.microsoft.com/office/drawing/2010/main">
                    <a14:imgLayer r:embed="rId5">
                      <a14:imgEffect>
                        <a14:backgroundRemoval t="9948" b="89529" l="11000" r="97500">
                          <a14:foregroundMark x1="80500" y1="64398" x2="80500" y2="64398"/>
                          <a14:foregroundMark x1="14000" y1="39791" x2="14000" y2="39791"/>
                        </a14:backgroundRemoval>
                      </a14:imgEffect>
                    </a14:imgLayer>
                  </a14:imgProps>
                </a:ext>
                <a:ext uri="{28A0092B-C50C-407E-A947-70E740481C1C}">
                  <a14:useLocalDpi xmlns:a14="http://schemas.microsoft.com/office/drawing/2010/main" val="0"/>
                </a:ext>
              </a:extLst>
            </a:blip>
            <a:stretch>
              <a:fillRect/>
            </a:stretch>
          </p:blipFill>
          <p:spPr>
            <a:xfrm>
              <a:off x="499948" y="3041394"/>
              <a:ext cx="1533829" cy="1464809"/>
            </a:xfrm>
            <a:prstGeom prst="rect">
              <a:avLst/>
            </a:prstGeom>
          </p:spPr>
        </p:pic>
      </p:grpSp>
      <p:pic>
        <p:nvPicPr>
          <p:cNvPr id="9" name="図 8"/>
          <p:cNvPicPr>
            <a:picLocks noChangeAspect="1"/>
          </p:cNvPicPr>
          <p:nvPr/>
        </p:nvPicPr>
        <p:blipFill>
          <a:blip r:embed="rId9"/>
          <a:stretch>
            <a:fillRect/>
          </a:stretch>
        </p:blipFill>
        <p:spPr>
          <a:xfrm>
            <a:off x="6165597" y="2558324"/>
            <a:ext cx="5111083" cy="3240062"/>
          </a:xfrm>
          <a:prstGeom prst="rect">
            <a:avLst/>
          </a:prstGeom>
        </p:spPr>
      </p:pic>
    </p:spTree>
    <p:extLst>
      <p:ext uri="{BB962C8B-B14F-4D97-AF65-F5344CB8AC3E}">
        <p14:creationId xmlns:p14="http://schemas.microsoft.com/office/powerpoint/2010/main" val="2548915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6A242580-1BD3-49CC-8CA8-B3ECEBA690CD}"/>
              </a:ext>
            </a:extLst>
          </p:cNvPr>
          <p:cNvGrpSpPr/>
          <p:nvPr/>
        </p:nvGrpSpPr>
        <p:grpSpPr>
          <a:xfrm>
            <a:off x="2088990" y="3413744"/>
            <a:ext cx="8289074" cy="3170100"/>
            <a:chOff x="1951463" y="2633907"/>
            <a:chExt cx="8289074" cy="3170101"/>
          </a:xfrm>
        </p:grpSpPr>
        <p:sp>
          <p:nvSpPr>
            <p:cNvPr id="3" name="正方形/長方形 2">
              <a:extLst>
                <a:ext uri="{FF2B5EF4-FFF2-40B4-BE49-F238E27FC236}">
                  <a16:creationId xmlns:a16="http://schemas.microsoft.com/office/drawing/2014/main" id="{C48C1C35-595D-48EC-8E99-49638D4420D4}"/>
                </a:ext>
              </a:extLst>
            </p:cNvPr>
            <p:cNvSpPr/>
            <p:nvPr/>
          </p:nvSpPr>
          <p:spPr>
            <a:xfrm>
              <a:off x="1951463" y="2818574"/>
              <a:ext cx="8289074" cy="2985434"/>
            </a:xfrm>
            <a:prstGeom prst="rect">
              <a:avLst/>
            </a:prstGeom>
          </p:spPr>
          <p:txBody>
            <a:bodyPr wrap="square">
              <a:spAutoFit/>
            </a:bodyPr>
            <a:lstStyle/>
            <a:p>
              <a:endParaRPr lang="ja-JP" altLang="en-US" sz="800" dirty="0">
                <a:solidFill>
                  <a:srgbClr val="000000"/>
                </a:solidFill>
                <a:latin typeface="HGS創英角ﾎﾟｯﾌﾟ体" panose="040B0A00000000000000" pitchFamily="50" charset="-128"/>
                <a:ea typeface="HGS創英角ﾎﾟｯﾌﾟ体" panose="040B0A00000000000000" pitchFamily="50" charset="-128"/>
              </a:endParaRPr>
            </a:p>
            <a:p>
              <a:r>
                <a:rPr lang="ja-JP" altLang="en-US" sz="3600" dirty="0">
                  <a:latin typeface="HGS創英角ﾎﾟｯﾌﾟ体" panose="040B0A00000000000000" pitchFamily="50" charset="-128"/>
                  <a:ea typeface="HGS創英角ﾎﾟｯﾌﾟ体" panose="040B0A00000000000000" pitchFamily="50" charset="-128"/>
                </a:rPr>
                <a:t>②</a:t>
              </a:r>
              <a:r>
                <a:rPr lang="ja-JP" altLang="en-US" sz="3600" dirty="0" smtClean="0">
                  <a:latin typeface="HGS創英角ﾎﾟｯﾌﾟ体" panose="040B0A00000000000000" pitchFamily="50" charset="-128"/>
                  <a:ea typeface="HGS創英角ﾎﾟｯﾌﾟ体" panose="040B0A00000000000000" pitchFamily="50" charset="-128"/>
                </a:rPr>
                <a:t>認知症</a:t>
              </a:r>
              <a:r>
                <a:rPr lang="ja-JP" altLang="en-US" sz="3600" dirty="0">
                  <a:latin typeface="HGS創英角ﾎﾟｯﾌﾟ体" panose="040B0A00000000000000" pitchFamily="50" charset="-128"/>
                  <a:ea typeface="HGS創英角ﾎﾟｯﾌﾟ体" panose="040B0A00000000000000" pitchFamily="50" charset="-128"/>
                </a:rPr>
                <a:t>が、どんな病気か 知る。</a:t>
              </a:r>
              <a:endParaRPr lang="en-US" altLang="ja-JP" sz="3600" dirty="0">
                <a:latin typeface="HGS創英角ﾎﾟｯﾌﾟ体" panose="040B0A00000000000000" pitchFamily="50" charset="-128"/>
                <a:ea typeface="HGS創英角ﾎﾟｯﾌﾟ体" panose="040B0A00000000000000" pitchFamily="50" charset="-128"/>
              </a:endParaRPr>
            </a:p>
            <a:p>
              <a:endParaRPr lang="en-US" altLang="ja-JP" sz="3600" dirty="0">
                <a:latin typeface="HGS創英角ﾎﾟｯﾌﾟ体" panose="040B0A00000000000000" pitchFamily="50" charset="-128"/>
                <a:ea typeface="HGS創英角ﾎﾟｯﾌﾟ体" panose="040B0A00000000000000" pitchFamily="50" charset="-128"/>
              </a:endParaRPr>
            </a:p>
            <a:p>
              <a:r>
                <a:rPr lang="ja-JP" altLang="en-US" sz="3600" dirty="0">
                  <a:latin typeface="HGS創英角ﾎﾟｯﾌﾟ体" panose="040B0A00000000000000" pitchFamily="50" charset="-128"/>
                  <a:ea typeface="HGS創英角ﾎﾟｯﾌﾟ体" panose="040B0A00000000000000" pitchFamily="50" charset="-128"/>
                </a:rPr>
                <a:t>③</a:t>
              </a:r>
              <a:r>
                <a:rPr lang="ja-JP" altLang="en-US" sz="3600" dirty="0" smtClean="0">
                  <a:latin typeface="HGS創英角ﾎﾟｯﾌﾟ体" panose="040B0A00000000000000" pitchFamily="50" charset="-128"/>
                  <a:ea typeface="HGS創英角ﾎﾟｯﾌﾟ体" panose="040B0A00000000000000" pitchFamily="50" charset="-128"/>
                </a:rPr>
                <a:t>認知症</a:t>
              </a:r>
              <a:r>
                <a:rPr lang="ja-JP" altLang="en-US" sz="3600" dirty="0">
                  <a:latin typeface="HGS創英角ﾎﾟｯﾌﾟ体" panose="040B0A00000000000000" pitchFamily="50" charset="-128"/>
                  <a:ea typeface="HGS創英角ﾎﾟｯﾌﾟ体" panose="040B0A00000000000000" pitchFamily="50" charset="-128"/>
                </a:rPr>
                <a:t>の人の気持ちを知り、</a:t>
              </a:r>
              <a:endParaRPr lang="en-US" altLang="ja-JP" sz="3600" dirty="0">
                <a:latin typeface="HGS創英角ﾎﾟｯﾌﾟ体" panose="040B0A00000000000000" pitchFamily="50" charset="-128"/>
                <a:ea typeface="HGS創英角ﾎﾟｯﾌﾟ体" panose="040B0A00000000000000" pitchFamily="50" charset="-128"/>
              </a:endParaRPr>
            </a:p>
            <a:p>
              <a:endParaRPr lang="en-US" altLang="ja-JP" sz="3600" dirty="0">
                <a:latin typeface="HGS創英角ﾎﾟｯﾌﾟ体" panose="040B0A00000000000000" pitchFamily="50" charset="-128"/>
                <a:ea typeface="HGS創英角ﾎﾟｯﾌﾟ体" panose="040B0A00000000000000" pitchFamily="50" charset="-128"/>
              </a:endParaRPr>
            </a:p>
            <a:p>
              <a:r>
                <a:rPr lang="ja-JP" altLang="en-US" sz="3600" dirty="0">
                  <a:latin typeface="HGS創英角ﾎﾟｯﾌﾟ体" panose="040B0A00000000000000" pitchFamily="50" charset="-128"/>
                  <a:ea typeface="HGS創英角ﾎﾟｯﾌﾟ体" panose="040B0A00000000000000" pitchFamily="50" charset="-128"/>
                </a:rPr>
                <a:t>　 どう接したらいいか学ぶ。</a:t>
              </a:r>
              <a:r>
                <a:rPr lang="ja-JP" altLang="en-US" sz="3200" dirty="0">
                  <a:latin typeface="HGS創英角ﾎﾟｯﾌﾟ体" panose="040B0A00000000000000" pitchFamily="50" charset="-128"/>
                  <a:ea typeface="HGS創英角ﾎﾟｯﾌﾟ体" panose="040B0A00000000000000" pitchFamily="50" charset="-128"/>
                </a:rPr>
                <a:t> </a:t>
              </a:r>
              <a:endParaRPr lang="ja-JP" altLang="en-US" sz="3200" dirty="0"/>
            </a:p>
          </p:txBody>
        </p:sp>
        <p:sp>
          <p:nvSpPr>
            <p:cNvPr id="2" name="テキスト ボックス 1">
              <a:extLst>
                <a:ext uri="{FF2B5EF4-FFF2-40B4-BE49-F238E27FC236}">
                  <a16:creationId xmlns:a16="http://schemas.microsoft.com/office/drawing/2014/main" id="{DC95627F-CE41-4231-AF7B-933E2394B124}"/>
                </a:ext>
              </a:extLst>
            </p:cNvPr>
            <p:cNvSpPr txBox="1"/>
            <p:nvPr/>
          </p:nvSpPr>
          <p:spPr>
            <a:xfrm>
              <a:off x="2347177" y="2633907"/>
              <a:ext cx="5843239" cy="400110"/>
            </a:xfrm>
            <a:prstGeom prst="rect">
              <a:avLst/>
            </a:prstGeom>
            <a:noFill/>
          </p:spPr>
          <p:txBody>
            <a:bodyPr wrap="square" rtlCol="0">
              <a:spAutoFit/>
            </a:bodyPr>
            <a:lstStyle/>
            <a:p>
              <a:r>
                <a:rPr lang="ja-JP" altLang="en-US" sz="2000" dirty="0">
                  <a:latin typeface="HGS創英角ｺﾞｼｯｸUB" panose="020B0900000000000000" pitchFamily="50" charset="-128"/>
                  <a:ea typeface="HGS創英角ｺﾞｼｯｸUB" panose="020B0900000000000000" pitchFamily="50" charset="-128"/>
                </a:rPr>
                <a:t>にんちしょう　　　　　　　　　びょうき　　し</a:t>
              </a:r>
              <a:r>
                <a:rPr lang="ja-JP" altLang="en-US" sz="1801" dirty="0">
                  <a:latin typeface="HGS創英角ｺﾞｼｯｸUB" panose="020B0900000000000000" pitchFamily="50" charset="-128"/>
                  <a:ea typeface="HGS創英角ｺﾞｼｯｸUB" panose="020B0900000000000000" pitchFamily="50" charset="-128"/>
                </a:rPr>
                <a:t>　　　　</a:t>
              </a:r>
            </a:p>
          </p:txBody>
        </p:sp>
        <p:sp>
          <p:nvSpPr>
            <p:cNvPr id="4" name="テキスト ボックス 3">
              <a:extLst>
                <a:ext uri="{FF2B5EF4-FFF2-40B4-BE49-F238E27FC236}">
                  <a16:creationId xmlns:a16="http://schemas.microsoft.com/office/drawing/2014/main" id="{F28A2168-0604-447A-9015-430ADB02CFB8}"/>
                </a:ext>
              </a:extLst>
            </p:cNvPr>
            <p:cNvSpPr txBox="1"/>
            <p:nvPr/>
          </p:nvSpPr>
          <p:spPr>
            <a:xfrm>
              <a:off x="2347177" y="3753685"/>
              <a:ext cx="6512311" cy="400110"/>
            </a:xfrm>
            <a:prstGeom prst="rect">
              <a:avLst/>
            </a:prstGeom>
            <a:noFill/>
          </p:spPr>
          <p:txBody>
            <a:bodyPr wrap="square" rtlCol="0">
              <a:spAutoFit/>
            </a:bodyPr>
            <a:lstStyle/>
            <a:p>
              <a:r>
                <a:rPr lang="ja-JP" altLang="en-US" sz="2000" dirty="0">
                  <a:latin typeface="HGS創英角ｺﾞｼｯｸUB" panose="020B0900000000000000" pitchFamily="50" charset="-128"/>
                  <a:ea typeface="HGS創英角ｺﾞｼｯｸUB" panose="020B0900000000000000" pitchFamily="50" charset="-128"/>
                </a:rPr>
                <a:t>にんちしょう　ひと　　きも　　　　　し</a:t>
              </a:r>
            </a:p>
          </p:txBody>
        </p:sp>
        <p:sp>
          <p:nvSpPr>
            <p:cNvPr id="5" name="テキスト ボックス 4">
              <a:extLst>
                <a:ext uri="{FF2B5EF4-FFF2-40B4-BE49-F238E27FC236}">
                  <a16:creationId xmlns:a16="http://schemas.microsoft.com/office/drawing/2014/main" id="{6EB9D198-B82A-4514-B868-4880DC3B3B91}"/>
                </a:ext>
              </a:extLst>
            </p:cNvPr>
            <p:cNvSpPr txBox="1"/>
            <p:nvPr/>
          </p:nvSpPr>
          <p:spPr>
            <a:xfrm>
              <a:off x="2520174" y="4797627"/>
              <a:ext cx="6757639" cy="400110"/>
            </a:xfrm>
            <a:prstGeom prst="rect">
              <a:avLst/>
            </a:prstGeom>
            <a:noFill/>
          </p:spPr>
          <p:txBody>
            <a:bodyPr wrap="square" rtlCol="0">
              <a:spAutoFit/>
            </a:bodyPr>
            <a:lstStyle/>
            <a:p>
              <a:r>
                <a:rPr lang="ja-JP" altLang="en-US" sz="1801" dirty="0"/>
                <a:t>　</a:t>
              </a:r>
              <a:r>
                <a:rPr lang="ja-JP" altLang="en-US" sz="2000" dirty="0">
                  <a:latin typeface="HGS創英角ｺﾞｼｯｸUB" panose="020B0900000000000000" pitchFamily="50" charset="-128"/>
                  <a:ea typeface="HGS創英角ｺﾞｼｯｸUB" panose="020B0900000000000000" pitchFamily="50" charset="-128"/>
                </a:rPr>
                <a:t>　　　せっ　　　　　　　　　　まな</a:t>
              </a:r>
            </a:p>
          </p:txBody>
        </p:sp>
      </p:grpSp>
      <p:sp>
        <p:nvSpPr>
          <p:cNvPr id="10" name="スライド番号プレースホルダー 9">
            <a:extLst>
              <a:ext uri="{FF2B5EF4-FFF2-40B4-BE49-F238E27FC236}">
                <a16:creationId xmlns:a16="http://schemas.microsoft.com/office/drawing/2014/main" id="{53D09F81-FF5A-4C38-A07C-563D09876F3B}"/>
              </a:ext>
            </a:extLst>
          </p:cNvPr>
          <p:cNvSpPr>
            <a:spLocks noGrp="1"/>
          </p:cNvSpPr>
          <p:nvPr>
            <p:ph type="sldNum" sz="quarter" idx="12"/>
          </p:nvPr>
        </p:nvSpPr>
        <p:spPr/>
        <p:txBody>
          <a:bodyPr/>
          <a:lstStyle/>
          <a:p>
            <a:fld id="{96A40D14-ACE5-4EC0-A374-C4A056A47C1D}" type="slidenum">
              <a:rPr kumimoji="1" lang="ja-JP" altLang="en-US" smtClean="0"/>
              <a:t>2</a:t>
            </a:fld>
            <a:endParaRPr kumimoji="1" lang="ja-JP" altLang="en-US"/>
          </a:p>
        </p:txBody>
      </p:sp>
      <p:grpSp>
        <p:nvGrpSpPr>
          <p:cNvPr id="9" name="グループ化 8"/>
          <p:cNvGrpSpPr/>
          <p:nvPr/>
        </p:nvGrpSpPr>
        <p:grpSpPr>
          <a:xfrm>
            <a:off x="2129289" y="126841"/>
            <a:ext cx="7188824" cy="1277187"/>
            <a:chOff x="2088990" y="839077"/>
            <a:chExt cx="7188824" cy="1277187"/>
          </a:xfrm>
        </p:grpSpPr>
        <p:sp>
          <p:nvSpPr>
            <p:cNvPr id="6" name="テキスト ボックス 5">
              <a:extLst>
                <a:ext uri="{FF2B5EF4-FFF2-40B4-BE49-F238E27FC236}">
                  <a16:creationId xmlns:a16="http://schemas.microsoft.com/office/drawing/2014/main" id="{09DC185B-F786-4F6B-865C-BDD032948D80}"/>
                </a:ext>
              </a:extLst>
            </p:cNvPr>
            <p:cNvSpPr txBox="1"/>
            <p:nvPr/>
          </p:nvSpPr>
          <p:spPr>
            <a:xfrm>
              <a:off x="2174488" y="839077"/>
              <a:ext cx="7103326" cy="461665"/>
            </a:xfrm>
            <a:prstGeom prst="rect">
              <a:avLst/>
            </a:prstGeom>
            <a:noFill/>
          </p:spPr>
          <p:txBody>
            <a:bodyPr wrap="square" rtlCol="0">
              <a:spAutoFit/>
            </a:bodyPr>
            <a:lstStyle/>
            <a:p>
              <a:r>
                <a:rPr lang="ja-JP" altLang="en-US" sz="2400" dirty="0">
                  <a:solidFill>
                    <a:srgbClr val="FF9933"/>
                  </a:solidFill>
                  <a:latin typeface="HGS創英角ｺﾞｼｯｸUB" panose="020B0900000000000000" pitchFamily="50" charset="-128"/>
                  <a:ea typeface="HGS創英角ｺﾞｼｯｸUB" panose="020B0900000000000000" pitchFamily="50" charset="-128"/>
                </a:rPr>
                <a:t>きょう　　　　　もくひょう</a:t>
              </a:r>
            </a:p>
          </p:txBody>
        </p:sp>
        <p:sp>
          <p:nvSpPr>
            <p:cNvPr id="7" name="正方形/長方形 6">
              <a:extLst>
                <a:ext uri="{FF2B5EF4-FFF2-40B4-BE49-F238E27FC236}">
                  <a16:creationId xmlns:a16="http://schemas.microsoft.com/office/drawing/2014/main" id="{E3DC5184-4793-4ED1-9FE0-6B60FE11A9CF}"/>
                </a:ext>
              </a:extLst>
            </p:cNvPr>
            <p:cNvSpPr/>
            <p:nvPr/>
          </p:nvSpPr>
          <p:spPr>
            <a:xfrm>
              <a:off x="2088990" y="1285267"/>
              <a:ext cx="6385934" cy="830997"/>
            </a:xfrm>
            <a:prstGeom prst="rect">
              <a:avLst/>
            </a:prstGeom>
          </p:spPr>
          <p:txBody>
            <a:bodyPr wrap="square">
              <a:spAutoFit/>
            </a:bodyPr>
            <a:lstStyle/>
            <a:p>
              <a:r>
                <a:rPr lang="ja-JP" altLang="en-US" sz="4800" dirty="0">
                  <a:ln>
                    <a:solidFill>
                      <a:schemeClr val="bg1"/>
                    </a:solidFill>
                  </a:ln>
                  <a:solidFill>
                    <a:srgbClr val="FF9933"/>
                  </a:solidFill>
                  <a:effectLst>
                    <a:glow rad="139700">
                      <a:schemeClr val="accent4">
                        <a:satMod val="175000"/>
                        <a:alpha val="40000"/>
                      </a:schemeClr>
                    </a:glow>
                  </a:effectLst>
                  <a:latin typeface="HGS創英角ﾎﾟｯﾌﾟ体" panose="040B0A00000000000000" pitchFamily="50" charset="-128"/>
                  <a:ea typeface="HGS創英角ﾎﾟｯﾌﾟ体" panose="040B0A00000000000000" pitchFamily="50" charset="-128"/>
                </a:rPr>
                <a:t>今 日 の 目 標 ！！</a:t>
              </a:r>
              <a:endParaRPr lang="en-US" altLang="ja-JP" sz="4800" dirty="0">
                <a:ln>
                  <a:solidFill>
                    <a:schemeClr val="bg1"/>
                  </a:solidFill>
                </a:ln>
                <a:solidFill>
                  <a:srgbClr val="FF9933"/>
                </a:solidFill>
                <a:effectLst>
                  <a:glow rad="139700">
                    <a:schemeClr val="accent4">
                      <a:satMod val="175000"/>
                      <a:alpha val="40000"/>
                    </a:schemeClr>
                  </a:glow>
                </a:effectLst>
                <a:latin typeface="HGS創英角ﾎﾟｯﾌﾟ体" panose="040B0A00000000000000" pitchFamily="50" charset="-128"/>
                <a:ea typeface="HGS創英角ﾎﾟｯﾌﾟ体" panose="040B0A00000000000000" pitchFamily="50" charset="-128"/>
              </a:endParaRPr>
            </a:p>
          </p:txBody>
        </p:sp>
      </p:grpSp>
      <p:pic>
        <p:nvPicPr>
          <p:cNvPr id="12" name="図 11">
            <a:extLst>
              <a:ext uri="{FF2B5EF4-FFF2-40B4-BE49-F238E27FC236}">
                <a16:creationId xmlns:a16="http://schemas.microsoft.com/office/drawing/2014/main" id="{207D109C-1DC0-4B59-B618-EF3F863B225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86" b="89474" l="5809" r="95021">
                        <a14:foregroundMark x1="80498" y1="32895" x2="80498" y2="32895"/>
                        <a14:foregroundMark x1="75519" y1="24561" x2="75519" y2="24561"/>
                        <a14:foregroundMark x1="80498" y1="56579" x2="80498" y2="56579"/>
                        <a14:foregroundMark x1="78423" y1="66667" x2="78423" y2="66667"/>
                        <a14:foregroundMark x1="81328" y1="79386" x2="81328" y2="79386"/>
                        <a14:foregroundMark x1="75104" y1="78070" x2="75104" y2="78070"/>
                        <a14:foregroundMark x1="84647" y1="67982" x2="84647" y2="67982"/>
                        <a14:foregroundMark x1="85062" y1="73246" x2="85062" y2="73246"/>
                        <a14:foregroundMark x1="79668" y1="72807" x2="79668" y2="72807"/>
                        <a14:foregroundMark x1="76763" y1="72807" x2="76763" y2="72807"/>
                        <a14:foregroundMark x1="60166" y1="17105" x2="60166" y2="17105"/>
                        <a14:foregroundMark x1="64730" y1="22807" x2="64730" y2="22807"/>
                        <a14:foregroundMark x1="63485" y1="44298" x2="63485" y2="44298"/>
                        <a14:foregroundMark x1="62241" y1="27632" x2="62241" y2="27632"/>
                        <a14:foregroundMark x1="10788" y1="10965" x2="10788" y2="10965"/>
                        <a14:foregroundMark x1="18257" y1="15351" x2="18257" y2="15351"/>
                        <a14:foregroundMark x1="13693" y1="20175" x2="13693" y2="20175"/>
                      </a14:backgroundRemoval>
                    </a14:imgEffect>
                  </a14:imgLayer>
                </a14:imgProps>
              </a:ext>
              <a:ext uri="{28A0092B-C50C-407E-A947-70E740481C1C}">
                <a14:useLocalDpi xmlns:a14="http://schemas.microsoft.com/office/drawing/2010/main" val="0"/>
              </a:ext>
            </a:extLst>
          </a:blip>
          <a:stretch>
            <a:fillRect/>
          </a:stretch>
        </p:blipFill>
        <p:spPr>
          <a:xfrm>
            <a:off x="8327943" y="3531113"/>
            <a:ext cx="3845129" cy="3637713"/>
          </a:xfrm>
          <a:prstGeom prst="rect">
            <a:avLst/>
          </a:prstGeom>
        </p:spPr>
      </p:pic>
      <p:sp>
        <p:nvSpPr>
          <p:cNvPr id="11" name="正方形/長方形 10">
            <a:extLst>
              <a:ext uri="{FF2B5EF4-FFF2-40B4-BE49-F238E27FC236}">
                <a16:creationId xmlns:a16="http://schemas.microsoft.com/office/drawing/2014/main" id="{C48C1C35-595D-48EC-8E99-49638D4420D4}"/>
              </a:ext>
            </a:extLst>
          </p:cNvPr>
          <p:cNvSpPr/>
          <p:nvPr/>
        </p:nvSpPr>
        <p:spPr>
          <a:xfrm>
            <a:off x="2088990" y="1470172"/>
            <a:ext cx="8289074" cy="1877437"/>
          </a:xfrm>
          <a:prstGeom prst="rect">
            <a:avLst/>
          </a:prstGeom>
        </p:spPr>
        <p:txBody>
          <a:bodyPr wrap="square">
            <a:spAutoFit/>
          </a:bodyPr>
          <a:lstStyle/>
          <a:p>
            <a:endParaRPr lang="ja-JP" altLang="en-US" sz="800" dirty="0">
              <a:solidFill>
                <a:srgbClr val="000000"/>
              </a:solidFill>
              <a:latin typeface="HGS創英角ﾎﾟｯﾌﾟ体" panose="040B0A00000000000000" pitchFamily="50" charset="-128"/>
              <a:ea typeface="HGS創英角ﾎﾟｯﾌﾟ体" panose="040B0A00000000000000" pitchFamily="50" charset="-128"/>
            </a:endParaRPr>
          </a:p>
          <a:p>
            <a:r>
              <a:rPr lang="ja-JP" altLang="en-US" sz="3600" dirty="0" smtClean="0">
                <a:latin typeface="HGS創英角ﾎﾟｯﾌﾟ体" panose="040B0A00000000000000" pitchFamily="50" charset="-128"/>
                <a:ea typeface="HGS創英角ﾎﾟｯﾌﾟ体" panose="040B0A00000000000000" pitchFamily="50" charset="-128"/>
              </a:rPr>
              <a:t>①</a:t>
            </a:r>
            <a:r>
              <a:rPr lang="ja-JP" altLang="en-US" sz="3600" dirty="0">
                <a:latin typeface="HGS創英角ﾎﾟｯﾌﾟ体" panose="040B0A00000000000000" pitchFamily="50" charset="-128"/>
                <a:ea typeface="HGS創英角ﾎﾟｯﾌﾟ体" panose="040B0A00000000000000" pitchFamily="50" charset="-128"/>
              </a:rPr>
              <a:t>とし</a:t>
            </a:r>
            <a:r>
              <a:rPr lang="ja-JP" altLang="en-US" sz="3600" dirty="0" smtClean="0">
                <a:latin typeface="HGS創英角ﾎﾟｯﾌﾟ体" panose="040B0A00000000000000" pitchFamily="50" charset="-128"/>
                <a:ea typeface="HGS創英角ﾎﾟｯﾌﾟ体" panose="040B0A00000000000000" pitchFamily="50" charset="-128"/>
              </a:rPr>
              <a:t>をとると、どのようにからだが</a:t>
            </a:r>
            <a:endParaRPr lang="en-US" altLang="ja-JP" sz="3600" dirty="0" smtClean="0">
              <a:latin typeface="HGS創英角ﾎﾟｯﾌﾟ体" panose="040B0A00000000000000" pitchFamily="50" charset="-128"/>
              <a:ea typeface="HGS創英角ﾎﾟｯﾌﾟ体" panose="040B0A00000000000000" pitchFamily="50" charset="-128"/>
            </a:endParaRPr>
          </a:p>
          <a:p>
            <a:r>
              <a:rPr lang="ja-JP" altLang="en-US" sz="3600" dirty="0" smtClean="0">
                <a:latin typeface="HGS創英角ﾎﾟｯﾌﾟ体" panose="040B0A00000000000000" pitchFamily="50" charset="-128"/>
                <a:ea typeface="HGS創英角ﾎﾟｯﾌﾟ体" panose="040B0A00000000000000" pitchFamily="50" charset="-128"/>
              </a:rPr>
              <a:t>　</a:t>
            </a:r>
            <a:endParaRPr lang="en-US" altLang="ja-JP" sz="3600" dirty="0" smtClean="0">
              <a:latin typeface="HGS創英角ﾎﾟｯﾌﾟ体" panose="040B0A00000000000000" pitchFamily="50" charset="-128"/>
              <a:ea typeface="HGS創英角ﾎﾟｯﾌﾟ体" panose="040B0A00000000000000" pitchFamily="50" charset="-128"/>
            </a:endParaRPr>
          </a:p>
          <a:p>
            <a:r>
              <a:rPr lang="en-US" altLang="ja-JP" sz="3600" dirty="0">
                <a:latin typeface="HGS創英角ﾎﾟｯﾌﾟ体" panose="040B0A00000000000000" pitchFamily="50" charset="-128"/>
                <a:ea typeface="HGS創英角ﾎﾟｯﾌﾟ体" panose="040B0A00000000000000" pitchFamily="50" charset="-128"/>
              </a:rPr>
              <a:t> </a:t>
            </a:r>
            <a:r>
              <a:rPr lang="en-US" altLang="ja-JP" sz="3600" dirty="0" smtClean="0">
                <a:latin typeface="HGS創英角ﾎﾟｯﾌﾟ体" panose="040B0A00000000000000" pitchFamily="50" charset="-128"/>
                <a:ea typeface="HGS創英角ﾎﾟｯﾌﾟ体" panose="040B0A00000000000000" pitchFamily="50" charset="-128"/>
              </a:rPr>
              <a:t>  </a:t>
            </a:r>
            <a:r>
              <a:rPr lang="ja-JP" altLang="en-US" sz="3600" dirty="0" smtClean="0">
                <a:latin typeface="HGS創英角ﾎﾟｯﾌﾟ体" panose="040B0A00000000000000" pitchFamily="50" charset="-128"/>
                <a:ea typeface="HGS創英角ﾎﾟｯﾌﾟ体" panose="040B0A00000000000000" pitchFamily="50" charset="-128"/>
              </a:rPr>
              <a:t>かわる</a:t>
            </a:r>
            <a:r>
              <a:rPr lang="ja-JP" altLang="en-US" sz="3600" dirty="0">
                <a:latin typeface="HGS創英角ﾎﾟｯﾌﾟ体" panose="040B0A00000000000000" pitchFamily="50" charset="-128"/>
                <a:ea typeface="HGS創英角ﾎﾟｯﾌﾟ体" panose="040B0A00000000000000" pitchFamily="50" charset="-128"/>
              </a:rPr>
              <a:t>か</a:t>
            </a:r>
            <a:r>
              <a:rPr lang="ja-JP" altLang="en-US" sz="3600" dirty="0" smtClean="0">
                <a:latin typeface="HGS創英角ﾎﾟｯﾌﾟ体" panose="040B0A00000000000000" pitchFamily="50" charset="-128"/>
                <a:ea typeface="HGS創英角ﾎﾟｯﾌﾟ体" panose="040B0A00000000000000" pitchFamily="50" charset="-128"/>
              </a:rPr>
              <a:t> 知る</a:t>
            </a:r>
            <a:r>
              <a:rPr lang="ja-JP" altLang="en-US" sz="3200" dirty="0" smtClean="0">
                <a:latin typeface="HGS創英角ﾎﾟｯﾌﾟ体" panose="040B0A00000000000000" pitchFamily="50" charset="-128"/>
                <a:ea typeface="HGS創英角ﾎﾟｯﾌﾟ体" panose="040B0A00000000000000" pitchFamily="50" charset="-128"/>
              </a:rPr>
              <a:t> </a:t>
            </a:r>
            <a:endParaRPr lang="ja-JP" altLang="en-US" sz="3200" dirty="0"/>
          </a:p>
        </p:txBody>
      </p:sp>
      <p:sp>
        <p:nvSpPr>
          <p:cNvPr id="13" name="テキスト ボックス 12">
            <a:extLst>
              <a:ext uri="{FF2B5EF4-FFF2-40B4-BE49-F238E27FC236}">
                <a16:creationId xmlns:a16="http://schemas.microsoft.com/office/drawing/2014/main" id="{DC95627F-CE41-4231-AF7B-933E2394B124}"/>
              </a:ext>
            </a:extLst>
          </p:cNvPr>
          <p:cNvSpPr txBox="1"/>
          <p:nvPr/>
        </p:nvSpPr>
        <p:spPr>
          <a:xfrm>
            <a:off x="4395061" y="2337414"/>
            <a:ext cx="835307" cy="400110"/>
          </a:xfrm>
          <a:prstGeom prst="rect">
            <a:avLst/>
          </a:prstGeom>
          <a:noFill/>
        </p:spPr>
        <p:txBody>
          <a:bodyPr wrap="square" rtlCol="0">
            <a:spAutoFit/>
          </a:bodyPr>
          <a:lstStyle/>
          <a:p>
            <a:r>
              <a:rPr lang="ja-JP" altLang="en-US" sz="2000" dirty="0">
                <a:latin typeface="HGS創英角ｺﾞｼｯｸUB" panose="020B0900000000000000" pitchFamily="50" charset="-128"/>
                <a:ea typeface="HGS創英角ｺﾞｼｯｸUB" panose="020B0900000000000000" pitchFamily="50" charset="-128"/>
              </a:rPr>
              <a:t>　し</a:t>
            </a:r>
            <a:r>
              <a:rPr lang="ja-JP" altLang="en-US" sz="1801" dirty="0">
                <a:latin typeface="HGS創英角ｺﾞｼｯｸUB" panose="020B0900000000000000" pitchFamily="50" charset="-128"/>
                <a:ea typeface="HGS創英角ｺﾞｼｯｸUB" panose="020B0900000000000000" pitchFamily="50" charset="-128"/>
              </a:rPr>
              <a:t>　　</a:t>
            </a:r>
          </a:p>
        </p:txBody>
      </p:sp>
    </p:spTree>
    <p:extLst>
      <p:ext uri="{BB962C8B-B14F-4D97-AF65-F5344CB8AC3E}">
        <p14:creationId xmlns:p14="http://schemas.microsoft.com/office/powerpoint/2010/main" val="3893670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6A40D14-ACE5-4EC0-A374-C4A056A47C1D}" type="slidenum">
              <a:rPr kumimoji="1" lang="ja-JP" altLang="en-US" smtClean="0"/>
              <a:t>20</a:t>
            </a:fld>
            <a:endParaRPr kumimoji="1" lang="ja-JP" altLang="en-US"/>
          </a:p>
        </p:txBody>
      </p:sp>
      <p:pic>
        <p:nvPicPr>
          <p:cNvPr id="8" name="図 7"/>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3328" b="97820" l="12375" r="93062">
                        <a14:foregroundMark x1="14878" y1="94033" x2="76252" y2="94894"/>
                        <a14:foregroundMark x1="76252" y1="94894" x2="82332" y2="95468"/>
                        <a14:foregroundMark x1="56080" y1="96328" x2="59084" y2="92886"/>
                        <a14:foregroundMark x1="14092" y1="9180" x2="85050" y2="93746"/>
                        <a14:foregroundMark x1="14878" y1="93460" x2="88054" y2="9753"/>
                      </a14:backgroundRemoval>
                    </a14:imgEffect>
                  </a14:imgLayer>
                </a14:imgProps>
              </a:ext>
              <a:ext uri="{28A0092B-C50C-407E-A947-70E740481C1C}">
                <a14:useLocalDpi xmlns:a14="http://schemas.microsoft.com/office/drawing/2010/main" val="0"/>
              </a:ext>
            </a:extLst>
          </a:blip>
          <a:srcRect l="2678" t="5830"/>
          <a:stretch/>
        </p:blipFill>
        <p:spPr>
          <a:xfrm>
            <a:off x="877824" y="613601"/>
            <a:ext cx="4668367" cy="5925312"/>
          </a:xfrm>
          <a:prstGeom prst="rect">
            <a:avLst/>
          </a:prstGeom>
        </p:spPr>
      </p:pic>
      <p:sp>
        <p:nvSpPr>
          <p:cNvPr id="9" name="正方形/長方形 8"/>
          <p:cNvSpPr/>
          <p:nvPr/>
        </p:nvSpPr>
        <p:spPr>
          <a:xfrm>
            <a:off x="3877056" y="-365760"/>
            <a:ext cx="1005840" cy="256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吹き出し 1"/>
          <p:cNvSpPr/>
          <p:nvPr/>
        </p:nvSpPr>
        <p:spPr>
          <a:xfrm>
            <a:off x="5986272" y="1335024"/>
            <a:ext cx="5736335" cy="3566160"/>
          </a:xfrm>
          <a:prstGeom prst="wedgeRoundRectCallout">
            <a:avLst>
              <a:gd name="adj1" fmla="val -74492"/>
              <a:gd name="adj2" fmla="val 19293"/>
              <a:gd name="adj3" fmla="val 16667"/>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smtClean="0">
                <a:solidFill>
                  <a:schemeClr val="tx1"/>
                </a:solidFill>
                <a:latin typeface="メイリオ" panose="020B0604030504040204" pitchFamily="50" charset="-128"/>
                <a:ea typeface="メイリオ" panose="020B0604030504040204" pitchFamily="50" charset="-128"/>
              </a:rPr>
              <a:t>この絵は認知症の人がかいて</a:t>
            </a:r>
            <a:endParaRPr kumimoji="1" lang="en-US" altLang="ja-JP" sz="540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5400" dirty="0" smtClean="0">
                <a:solidFill>
                  <a:schemeClr val="tx1"/>
                </a:solidFill>
                <a:latin typeface="メイリオ" panose="020B0604030504040204" pitchFamily="50" charset="-128"/>
                <a:ea typeface="メイリオ" panose="020B0604030504040204" pitchFamily="50" charset="-128"/>
              </a:rPr>
              <a:t>くれました！</a:t>
            </a:r>
            <a:endParaRPr kumimoji="1" lang="ja-JP" altLang="en-US" sz="5400" dirty="0">
              <a:solidFill>
                <a:schemeClr val="tx1"/>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DC95627F-CE41-4231-AF7B-933E2394B124}"/>
              </a:ext>
            </a:extLst>
          </p:cNvPr>
          <p:cNvSpPr txBox="1"/>
          <p:nvPr/>
        </p:nvSpPr>
        <p:spPr>
          <a:xfrm>
            <a:off x="9162288" y="1517904"/>
            <a:ext cx="2191513" cy="400110"/>
          </a:xfrm>
          <a:prstGeom prst="rect">
            <a:avLst/>
          </a:prstGeom>
          <a:noFill/>
        </p:spPr>
        <p:txBody>
          <a:bodyPr wrap="square" rtlCol="0">
            <a:spAutoFit/>
          </a:bodyPr>
          <a:lstStyle/>
          <a:p>
            <a:r>
              <a:rPr lang="ja-JP" altLang="en-US" sz="2000" dirty="0">
                <a:latin typeface="HGS創英角ｺﾞｼｯｸUB" panose="020B0900000000000000" pitchFamily="50" charset="-128"/>
                <a:ea typeface="HGS創英角ｺﾞｼｯｸUB" panose="020B0900000000000000" pitchFamily="50" charset="-128"/>
              </a:rPr>
              <a:t>　</a:t>
            </a:r>
            <a:r>
              <a:rPr lang="ja-JP" altLang="en-US" sz="2000" dirty="0" err="1" smtClean="0">
                <a:latin typeface="HGS創英角ｺﾞｼｯｸUB" panose="020B0900000000000000" pitchFamily="50" charset="-128"/>
                <a:ea typeface="HGS創英角ｺﾞｼｯｸUB" panose="020B0900000000000000" pitchFamily="50" charset="-128"/>
              </a:rPr>
              <a:t>にんち</a:t>
            </a:r>
            <a:r>
              <a:rPr lang="ja-JP" altLang="en-US" sz="2000" dirty="0" smtClean="0">
                <a:latin typeface="HGS創英角ｺﾞｼｯｸUB" panose="020B0900000000000000" pitchFamily="50" charset="-128"/>
                <a:ea typeface="HGS創英角ｺﾞｼｯｸUB" panose="020B0900000000000000" pitchFamily="50" charset="-128"/>
              </a:rPr>
              <a:t>しょ</a:t>
            </a:r>
            <a:r>
              <a:rPr lang="ja-JP" altLang="en-US" sz="2000" dirty="0">
                <a:latin typeface="HGS創英角ｺﾞｼｯｸUB" panose="020B0900000000000000" pitchFamily="50" charset="-128"/>
                <a:ea typeface="HGS創英角ｺﾞｼｯｸUB" panose="020B0900000000000000" pitchFamily="50" charset="-128"/>
              </a:rPr>
              <a:t>う</a:t>
            </a:r>
            <a:r>
              <a:rPr lang="ja-JP" altLang="en-US" sz="1801" dirty="0">
                <a:latin typeface="HGS創英角ｺﾞｼｯｸUB" panose="020B0900000000000000" pitchFamily="50" charset="-128"/>
                <a:ea typeface="HGS創英角ｺﾞｼｯｸUB" panose="020B0900000000000000" pitchFamily="50" charset="-128"/>
              </a:rPr>
              <a:t>　　</a:t>
            </a:r>
          </a:p>
        </p:txBody>
      </p:sp>
    </p:spTree>
    <p:extLst>
      <p:ext uri="{BB962C8B-B14F-4D97-AF65-F5344CB8AC3E}">
        <p14:creationId xmlns:p14="http://schemas.microsoft.com/office/powerpoint/2010/main" val="1526086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6A40D14-ACE5-4EC0-A374-C4A056A47C1D}" type="slidenum">
              <a:rPr kumimoji="1" lang="ja-JP" altLang="en-US" smtClean="0"/>
              <a:t>21</a:t>
            </a:fld>
            <a:endParaRPr kumimoji="1" lang="ja-JP" altLang="en-US"/>
          </a:p>
        </p:txBody>
      </p:sp>
      <p:pic>
        <p:nvPicPr>
          <p:cNvPr id="4" name="図 3"/>
          <p:cNvPicPr>
            <a:picLocks noChangeAspect="1"/>
          </p:cNvPicPr>
          <p:nvPr/>
        </p:nvPicPr>
        <p:blipFill rotWithShape="1">
          <a:blip r:embed="rId3">
            <a:extLst>
              <a:ext uri="{BEBA8EAE-BF5A-486C-A8C5-ECC9F3942E4B}">
                <a14:imgProps xmlns:a14="http://schemas.microsoft.com/office/drawing/2010/main">
                  <a14:imgLayer r:embed="rId4">
                    <a14:imgEffect>
                      <a14:backgroundRemoval t="28646" b="97526" l="47072" r="72767">
                        <a14:foregroundMark x1="54758" y1="30729" x2="65007" y2="91927"/>
                        <a14:foregroundMark x1="60542" y1="30990" x2="57833" y2="74219"/>
                        <a14:foregroundMark x1="51977" y1="30990" x2="72474" y2="90755"/>
                        <a14:foregroundMark x1="51537" y1="44792" x2="53660" y2="54427"/>
                        <a14:foregroundMark x1="60542" y1="39193" x2="62372" y2="45443"/>
                        <a14:foregroundMark x1="50659" y1="93750" x2="53075" y2="94271"/>
                        <a14:foregroundMark x1="55344" y1="30469" x2="57980" y2="29688"/>
                        <a14:foregroundMark x1="50000" y1="44271" x2="52196" y2="46745"/>
                        <a14:foregroundMark x1="51391" y1="44010" x2="53880" y2="41276"/>
                        <a14:foregroundMark x1="52343" y1="33724" x2="53807" y2="39193"/>
                      </a14:backgroundRemoval>
                    </a14:imgEffect>
                  </a14:imgLayer>
                </a14:imgProps>
              </a:ext>
            </a:extLst>
          </a:blip>
          <a:srcRect l="44050" t="26125" r="25308" b="2375"/>
          <a:stretch/>
        </p:blipFill>
        <p:spPr>
          <a:xfrm>
            <a:off x="7988808" y="1308545"/>
            <a:ext cx="3986785" cy="5230368"/>
          </a:xfrm>
          <a:prstGeom prst="rect">
            <a:avLst/>
          </a:prstGeom>
        </p:spPr>
      </p:pic>
      <p:sp>
        <p:nvSpPr>
          <p:cNvPr id="5" name="角丸四角形吹き出し 4"/>
          <p:cNvSpPr/>
          <p:nvPr/>
        </p:nvSpPr>
        <p:spPr>
          <a:xfrm>
            <a:off x="512064" y="402336"/>
            <a:ext cx="6766560" cy="3913632"/>
          </a:xfrm>
          <a:prstGeom prst="wedgeRoundRectCallout">
            <a:avLst>
              <a:gd name="adj1" fmla="val 73423"/>
              <a:gd name="adj2" fmla="val 25584"/>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smtClean="0">
                <a:solidFill>
                  <a:schemeClr val="tx1"/>
                </a:solidFill>
                <a:latin typeface="メイリオ" panose="020B0604030504040204" pitchFamily="50" charset="-128"/>
                <a:ea typeface="メイリオ" panose="020B0604030504040204" pitchFamily="50" charset="-128"/>
              </a:rPr>
              <a:t>認知症としんだんされ、なみだが出たが、病気をきっかけに、たくさんのともだちに出会えた。</a:t>
            </a:r>
            <a:endParaRPr kumimoji="1" lang="en-US" altLang="ja-JP" sz="3200" dirty="0" smtClean="0">
              <a:solidFill>
                <a:schemeClr val="tx1"/>
              </a:solidFill>
              <a:latin typeface="メイリオ" panose="020B0604030504040204" pitchFamily="50" charset="-128"/>
              <a:ea typeface="メイリオ" panose="020B0604030504040204" pitchFamily="50" charset="-128"/>
            </a:endParaRPr>
          </a:p>
          <a:p>
            <a:endParaRPr lang="en-US" altLang="ja-JP" sz="3200" dirty="0" smtClean="0">
              <a:solidFill>
                <a:schemeClr val="tx1"/>
              </a:solidFill>
              <a:latin typeface="メイリオ" panose="020B0604030504040204" pitchFamily="50" charset="-128"/>
              <a:ea typeface="メイリオ" panose="020B0604030504040204" pitchFamily="50" charset="-128"/>
            </a:endParaRPr>
          </a:p>
          <a:p>
            <a:r>
              <a:rPr lang="ja-JP" altLang="en-US" sz="3200" dirty="0" smtClean="0">
                <a:solidFill>
                  <a:schemeClr val="tx1"/>
                </a:solidFill>
                <a:latin typeface="メイリオ" panose="020B0604030504040204" pitchFamily="50" charset="-128"/>
                <a:ea typeface="メイリオ" panose="020B0604030504040204" pitchFamily="50" charset="-128"/>
              </a:rPr>
              <a:t>認知症は何もできなくなるわけでもない。その人が変わるわけではない。正しくわかってほしい。</a:t>
            </a:r>
            <a:endParaRPr kumimoji="1" lang="ja-JP" altLang="en-US" sz="3200" dirty="0">
              <a:solidFill>
                <a:schemeClr val="tx1"/>
              </a:solidFill>
              <a:latin typeface="メイリオ" panose="020B0604030504040204" pitchFamily="50" charset="-128"/>
              <a:ea typeface="メイリオ" panose="020B0604030504040204" pitchFamily="50" charset="-128"/>
            </a:endParaRPr>
          </a:p>
        </p:txBody>
      </p:sp>
      <p:grpSp>
        <p:nvGrpSpPr>
          <p:cNvPr id="3" name="グループ化 2"/>
          <p:cNvGrpSpPr/>
          <p:nvPr/>
        </p:nvGrpSpPr>
        <p:grpSpPr>
          <a:xfrm>
            <a:off x="749808" y="5188903"/>
            <a:ext cx="8065008" cy="984885"/>
            <a:chOff x="749808" y="5188903"/>
            <a:chExt cx="8065008" cy="984885"/>
          </a:xfrm>
        </p:grpSpPr>
        <p:sp>
          <p:nvSpPr>
            <p:cNvPr id="6" name="テキスト ボックス 5"/>
            <p:cNvSpPr txBox="1"/>
            <p:nvPr/>
          </p:nvSpPr>
          <p:spPr>
            <a:xfrm>
              <a:off x="749808" y="5589013"/>
              <a:ext cx="8065008" cy="58477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ひょうご認知症希望</a:t>
              </a:r>
              <a:r>
                <a:rPr lang="ja-JP" altLang="en-US" sz="3200" b="1" dirty="0" smtClean="0">
                  <a:latin typeface="メイリオ" panose="020B0604030504040204" pitchFamily="50" charset="-128"/>
                  <a:ea typeface="メイリオ" panose="020B0604030504040204" pitchFamily="50" charset="-128"/>
                </a:rPr>
                <a:t>大使　ふるや さん</a:t>
              </a:r>
              <a:endParaRPr kumimoji="1" lang="ja-JP" altLang="en-US" sz="3200" b="1"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0D53C4C2-2825-4647-8612-91275C0D8ACE}"/>
                </a:ext>
              </a:extLst>
            </p:cNvPr>
            <p:cNvSpPr txBox="1"/>
            <p:nvPr/>
          </p:nvSpPr>
          <p:spPr>
            <a:xfrm>
              <a:off x="3696630" y="5188903"/>
              <a:ext cx="1857420" cy="400110"/>
            </a:xfrm>
            <a:prstGeom prst="rect">
              <a:avLst/>
            </a:prstGeom>
            <a:noFill/>
          </p:spPr>
          <p:txBody>
            <a:bodyPr wrap="square" rtlCol="0">
              <a:spAutoFit/>
            </a:bodyPr>
            <a:lstStyle/>
            <a:p>
              <a:r>
                <a:rPr lang="ja-JP" altLang="en-US" sz="2000" dirty="0" err="1" smtClean="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rPr>
                <a:t>きぼ</a:t>
              </a:r>
              <a:r>
                <a:rPr lang="ja-JP" altLang="en-US" sz="2000" dirty="0" smtClean="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rPr>
                <a:t>うたいし</a:t>
              </a:r>
              <a:endParaRPr lang="ja-JP" altLang="en-US" sz="20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endParaRPr>
            </a:p>
          </p:txBody>
        </p:sp>
      </p:grpSp>
    </p:spTree>
    <p:extLst>
      <p:ext uri="{BB962C8B-B14F-4D97-AF65-F5344CB8AC3E}">
        <p14:creationId xmlns:p14="http://schemas.microsoft.com/office/powerpoint/2010/main" val="14510362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02793" y="841248"/>
            <a:ext cx="10515600" cy="3682088"/>
          </a:xfrm>
        </p:spPr>
        <p:txBody>
          <a:bodyPr>
            <a:normAutofit fontScale="85000" lnSpcReduction="10000"/>
          </a:bodyPr>
          <a:lstStyle/>
          <a:p>
            <a:pPr marL="0" indent="0">
              <a:lnSpc>
                <a:spcPts val="7100"/>
              </a:lnSpc>
              <a:buNone/>
            </a:pPr>
            <a:r>
              <a:rPr kumimoji="1" lang="ja-JP" altLang="en-US" sz="4000" b="1" dirty="0" smtClean="0"/>
              <a:t>認知症</a:t>
            </a:r>
            <a:r>
              <a:rPr lang="ja-JP" altLang="en-US" sz="4000" b="1" dirty="0" smtClean="0"/>
              <a:t>になって</a:t>
            </a:r>
            <a:r>
              <a:rPr lang="ja-JP" altLang="en-US" sz="4000" b="1" dirty="0"/>
              <a:t>も</a:t>
            </a:r>
            <a:r>
              <a:rPr kumimoji="1" lang="ja-JP" altLang="en-US" sz="4000" b="1" dirty="0" smtClean="0"/>
              <a:t>、得意・上手なことがあります。</a:t>
            </a:r>
            <a:endParaRPr kumimoji="1" lang="en-US" altLang="ja-JP" sz="4000" b="1" dirty="0" smtClean="0"/>
          </a:p>
          <a:p>
            <a:pPr marL="0" indent="0">
              <a:lnSpc>
                <a:spcPts val="7100"/>
              </a:lnSpc>
              <a:buNone/>
            </a:pPr>
            <a:r>
              <a:rPr kumimoji="1" lang="ja-JP" altLang="en-US" sz="4000" b="1" dirty="0" smtClean="0"/>
              <a:t>色々な人に手伝ってもらい、助けてもらえば、</a:t>
            </a:r>
            <a:endParaRPr kumimoji="1" lang="en-US" altLang="ja-JP" sz="4000" b="1" dirty="0" smtClean="0"/>
          </a:p>
          <a:p>
            <a:pPr marL="0" indent="0">
              <a:lnSpc>
                <a:spcPts val="7100"/>
              </a:lnSpc>
              <a:buNone/>
            </a:pPr>
            <a:r>
              <a:rPr kumimoji="1" lang="ja-JP" altLang="en-US" sz="4800" b="1" dirty="0" smtClean="0">
                <a:solidFill>
                  <a:srgbClr val="FF0066"/>
                </a:solidFill>
                <a:effectLst>
                  <a:outerShdw blurRad="38100" dist="38100" dir="2700000" algn="tl">
                    <a:srgbClr val="000000">
                      <a:alpha val="43137"/>
                    </a:srgbClr>
                  </a:outerShdw>
                </a:effectLst>
              </a:rPr>
              <a:t>元気</a:t>
            </a:r>
            <a:r>
              <a:rPr kumimoji="1" lang="ja-JP" altLang="en-US" sz="4000" b="1" dirty="0" smtClean="0"/>
              <a:t>に</a:t>
            </a:r>
            <a:r>
              <a:rPr kumimoji="1" lang="ja-JP" altLang="en-US" sz="4800" b="1" dirty="0" smtClean="0">
                <a:solidFill>
                  <a:srgbClr val="FFC000"/>
                </a:solidFill>
                <a:effectLst>
                  <a:outerShdw blurRad="38100" dist="38100" dir="2700000" algn="tl">
                    <a:srgbClr val="000000">
                      <a:alpha val="43137"/>
                    </a:srgbClr>
                  </a:outerShdw>
                </a:effectLst>
              </a:rPr>
              <a:t>生き生き</a:t>
            </a:r>
            <a:r>
              <a:rPr kumimoji="1" lang="ja-JP" altLang="en-US" sz="4000" b="1" dirty="0" smtClean="0"/>
              <a:t>とすごすことができます</a:t>
            </a:r>
            <a:r>
              <a:rPr kumimoji="1" lang="en-US" altLang="ja-JP" sz="4000" b="1" dirty="0" smtClean="0"/>
              <a:t>‼</a:t>
            </a:r>
          </a:p>
          <a:p>
            <a:pPr marL="0" indent="0">
              <a:lnSpc>
                <a:spcPts val="7100"/>
              </a:lnSpc>
              <a:buNone/>
            </a:pPr>
            <a:endParaRPr kumimoji="1" lang="en-US" altLang="ja-JP" sz="4000" b="1" dirty="0" smtClean="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96A40D14-ACE5-4EC0-A374-C4A056A47C1D}" type="slidenum">
              <a:rPr kumimoji="1" lang="ja-JP" altLang="en-US" smtClean="0"/>
              <a:t>22</a:t>
            </a:fld>
            <a:endParaRPr kumimoji="1" lang="ja-JP" altLang="en-US"/>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2050" y="4705899"/>
            <a:ext cx="2286000" cy="1833014"/>
          </a:xfrm>
          <a:prstGeom prst="rect">
            <a:avLst/>
          </a:prstGeom>
        </p:spPr>
      </p:pic>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83984" y="4916090"/>
            <a:ext cx="1012342" cy="899320"/>
          </a:xfrm>
          <a:prstGeom prst="rect">
            <a:avLst/>
          </a:prstGeom>
        </p:spPr>
      </p:pic>
      <p:sp>
        <p:nvSpPr>
          <p:cNvPr id="6" name="テキスト ボックス 5">
            <a:extLst>
              <a:ext uri="{FF2B5EF4-FFF2-40B4-BE49-F238E27FC236}">
                <a16:creationId xmlns:a16="http://schemas.microsoft.com/office/drawing/2014/main" id="{C4061F3E-F4E4-41A7-963C-53D79FA8EDF7}"/>
              </a:ext>
            </a:extLst>
          </p:cNvPr>
          <p:cNvSpPr txBox="1"/>
          <p:nvPr/>
        </p:nvSpPr>
        <p:spPr>
          <a:xfrm>
            <a:off x="4989068" y="841248"/>
            <a:ext cx="2289556" cy="400110"/>
          </a:xfrm>
          <a:prstGeom prst="rect">
            <a:avLst/>
          </a:prstGeom>
          <a:noFill/>
        </p:spPr>
        <p:txBody>
          <a:bodyPr wrap="square" rtlCol="0">
            <a:spAutoFit/>
          </a:bodyPr>
          <a:lstStyle/>
          <a:p>
            <a:r>
              <a:rPr lang="ja-JP" altLang="en-US" sz="2000" dirty="0" smtClean="0">
                <a:latin typeface="HGP創英角ｺﾞｼｯｸUB" panose="020B0900000000000000" pitchFamily="50" charset="-128"/>
                <a:ea typeface="HGP創英角ｺﾞｼｯｸUB" panose="020B0900000000000000" pitchFamily="50" charset="-128"/>
              </a:rPr>
              <a:t>とくい　　　　じょうず</a:t>
            </a:r>
            <a:endParaRPr lang="ja-JP" altLang="en-US" sz="20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9076242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014D43E-7FF2-487F-96D8-D8DFC152632D}"/>
              </a:ext>
            </a:extLst>
          </p:cNvPr>
          <p:cNvSpPr/>
          <p:nvPr/>
        </p:nvSpPr>
        <p:spPr>
          <a:xfrm>
            <a:off x="1371479" y="1902936"/>
            <a:ext cx="9982322" cy="1692771"/>
          </a:xfrm>
          <a:prstGeom prst="rect">
            <a:avLst/>
          </a:prstGeom>
        </p:spPr>
        <p:txBody>
          <a:bodyPr wrap="square">
            <a:spAutoFit/>
          </a:bodyPr>
          <a:lstStyle/>
          <a:p>
            <a:r>
              <a:rPr lang="ja-JP" altLang="en-US" sz="4400" dirty="0" smtClean="0">
                <a:latin typeface="HGP創英角ﾎﾟｯﾌﾟ体" panose="040B0A00000000000000" pitchFamily="50" charset="-128"/>
                <a:ea typeface="HGP創英角ﾎﾟｯﾌﾟ体" panose="040B0A00000000000000" pitchFamily="50" charset="-128"/>
              </a:rPr>
              <a:t>・わすれて、おもいだせない。</a:t>
            </a:r>
            <a:endParaRPr lang="en-US" altLang="ja-JP" sz="4400" dirty="0">
              <a:latin typeface="HGP創英角ﾎﾟｯﾌﾟ体" panose="040B0A00000000000000" pitchFamily="50" charset="-128"/>
              <a:ea typeface="HGP創英角ﾎﾟｯﾌﾟ体" panose="040B0A00000000000000" pitchFamily="50" charset="-128"/>
            </a:endParaRPr>
          </a:p>
          <a:p>
            <a:r>
              <a:rPr lang="ja-JP" altLang="en-US" sz="1600" dirty="0">
                <a:latin typeface="HGSｺﾞｼｯｸE" panose="020B0900000000000000" pitchFamily="50" charset="-128"/>
                <a:ea typeface="HGSｺﾞｼｯｸE" panose="020B0900000000000000" pitchFamily="50" charset="-128"/>
              </a:rPr>
              <a:t>　あたら</a:t>
            </a:r>
            <a:endParaRPr lang="en-US" altLang="ja-JP" sz="1600" dirty="0">
              <a:latin typeface="HGSｺﾞｼｯｸE" panose="020B0900000000000000" pitchFamily="50" charset="-128"/>
              <a:ea typeface="HGSｺﾞｼｯｸE" panose="020B0900000000000000" pitchFamily="50" charset="-128"/>
            </a:endParaRPr>
          </a:p>
          <a:p>
            <a:r>
              <a:rPr lang="ja-JP" altLang="en-US" sz="4400" dirty="0">
                <a:latin typeface="HGP創英角ﾎﾟｯﾌﾟ体" panose="040B0A00000000000000" pitchFamily="50" charset="-128"/>
                <a:ea typeface="HGP創英角ﾎﾟｯﾌﾟ体" panose="040B0A00000000000000" pitchFamily="50" charset="-128"/>
              </a:rPr>
              <a:t>・</a:t>
            </a:r>
            <a:r>
              <a:rPr lang="ja-JP" altLang="en-US" sz="4400" dirty="0" smtClean="0">
                <a:latin typeface="HGP創英角ﾎﾟｯﾌﾟ体" panose="040B0A00000000000000" pitchFamily="50" charset="-128"/>
                <a:ea typeface="HGP創英角ﾎﾟｯﾌﾟ体" panose="040B0A00000000000000" pitchFamily="50" charset="-128"/>
              </a:rPr>
              <a:t>新しいこ</a:t>
            </a:r>
            <a:r>
              <a:rPr lang="ja-JP" altLang="en-US" sz="4400" dirty="0">
                <a:latin typeface="HGP創英角ﾎﾟｯﾌﾟ体" panose="040B0A00000000000000" pitchFamily="50" charset="-128"/>
                <a:ea typeface="HGP創英角ﾎﾟｯﾌﾟ体" panose="040B0A00000000000000" pitchFamily="50" charset="-128"/>
              </a:rPr>
              <a:t>と</a:t>
            </a:r>
            <a:r>
              <a:rPr lang="ja-JP" altLang="en-US" sz="4400" dirty="0" smtClean="0">
                <a:latin typeface="HGP創英角ﾎﾟｯﾌﾟ体" panose="040B0A00000000000000" pitchFamily="50" charset="-128"/>
                <a:ea typeface="HGP創英角ﾎﾟｯﾌﾟ体" panose="040B0A00000000000000" pitchFamily="50" charset="-128"/>
              </a:rPr>
              <a:t>を、なかなかおぼえられない</a:t>
            </a:r>
            <a:r>
              <a:rPr lang="ja-JP" altLang="en-US" sz="4400" dirty="0">
                <a:latin typeface="HGP創英角ﾎﾟｯﾌﾟ体" panose="040B0A00000000000000" pitchFamily="50" charset="-128"/>
                <a:ea typeface="HGP創英角ﾎﾟｯﾌﾟ体" panose="040B0A00000000000000" pitchFamily="50" charset="-128"/>
              </a:rPr>
              <a:t>。 </a:t>
            </a:r>
          </a:p>
        </p:txBody>
      </p:sp>
      <p:sp>
        <p:nvSpPr>
          <p:cNvPr id="5" name="スライド番号プレースホルダー 4">
            <a:extLst>
              <a:ext uri="{FF2B5EF4-FFF2-40B4-BE49-F238E27FC236}">
                <a16:creationId xmlns:a16="http://schemas.microsoft.com/office/drawing/2014/main" id="{00D152AD-E52B-4934-BAE1-8511BAAC1748}"/>
              </a:ext>
            </a:extLst>
          </p:cNvPr>
          <p:cNvSpPr>
            <a:spLocks noGrp="1"/>
          </p:cNvSpPr>
          <p:nvPr>
            <p:ph type="sldNum" sz="quarter" idx="12"/>
          </p:nvPr>
        </p:nvSpPr>
        <p:spPr/>
        <p:txBody>
          <a:bodyPr/>
          <a:lstStyle/>
          <a:p>
            <a:fld id="{96A40D14-ACE5-4EC0-A374-C4A056A47C1D}" type="slidenum">
              <a:rPr kumimoji="1" lang="ja-JP" altLang="en-US" smtClean="0"/>
              <a:t>23</a:t>
            </a:fld>
            <a:endParaRPr kumimoji="1" lang="ja-JP" altLang="en-US"/>
          </a:p>
        </p:txBody>
      </p:sp>
      <p:sp>
        <p:nvSpPr>
          <p:cNvPr id="12" name="正方形/長方形 11">
            <a:extLst>
              <a:ext uri="{FF2B5EF4-FFF2-40B4-BE49-F238E27FC236}">
                <a16:creationId xmlns:a16="http://schemas.microsoft.com/office/drawing/2014/main" id="{93094090-29DE-42C4-B7A8-FE5CFF28540F}"/>
              </a:ext>
            </a:extLst>
          </p:cNvPr>
          <p:cNvSpPr/>
          <p:nvPr/>
        </p:nvSpPr>
        <p:spPr>
          <a:xfrm>
            <a:off x="637117" y="1027251"/>
            <a:ext cx="4857751" cy="769441"/>
          </a:xfrm>
          <a:prstGeom prst="rect">
            <a:avLst/>
          </a:prstGeom>
        </p:spPr>
        <p:txBody>
          <a:bodyPr wrap="square">
            <a:spAutoFit/>
          </a:bodyPr>
          <a:lstStyle/>
          <a:p>
            <a:r>
              <a:rPr lang="ja-JP" altLang="en-US" sz="4400" dirty="0">
                <a:solidFill>
                  <a:srgbClr val="FF0000"/>
                </a:solidFill>
                <a:latin typeface="HGP創英角ﾎﾟｯﾌﾟ体" panose="040B0A00000000000000" pitchFamily="50" charset="-128"/>
                <a:ea typeface="HGP創英角ﾎﾟｯﾌﾟ体" panose="040B0A00000000000000" pitchFamily="50" charset="-128"/>
              </a:rPr>
              <a:t>認知症になると・・・</a:t>
            </a:r>
          </a:p>
        </p:txBody>
      </p:sp>
      <p:sp>
        <p:nvSpPr>
          <p:cNvPr id="13" name="正方形/長方形 12">
            <a:extLst>
              <a:ext uri="{FF2B5EF4-FFF2-40B4-BE49-F238E27FC236}">
                <a16:creationId xmlns:a16="http://schemas.microsoft.com/office/drawing/2014/main" id="{93094090-29DE-42C4-B7A8-FE5CFF28540F}"/>
              </a:ext>
            </a:extLst>
          </p:cNvPr>
          <p:cNvSpPr/>
          <p:nvPr/>
        </p:nvSpPr>
        <p:spPr>
          <a:xfrm>
            <a:off x="637117" y="3744923"/>
            <a:ext cx="4857751" cy="769441"/>
          </a:xfrm>
          <a:prstGeom prst="rect">
            <a:avLst/>
          </a:prstGeom>
        </p:spPr>
        <p:txBody>
          <a:bodyPr wrap="square">
            <a:spAutoFit/>
          </a:bodyPr>
          <a:lstStyle/>
          <a:p>
            <a:r>
              <a:rPr lang="ja-JP" altLang="en-US" sz="4400" dirty="0" smtClean="0">
                <a:solidFill>
                  <a:srgbClr val="FF0000"/>
                </a:solidFill>
                <a:latin typeface="HGP創英角ﾎﾟｯﾌﾟ体" panose="040B0A00000000000000" pitchFamily="50" charset="-128"/>
                <a:ea typeface="HGP創英角ﾎﾟｯﾌﾟ体" panose="040B0A00000000000000" pitchFamily="50" charset="-128"/>
              </a:rPr>
              <a:t>話しかけ方は・・・</a:t>
            </a:r>
            <a:endParaRPr lang="ja-JP" altLang="en-US" sz="44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15" name="正方形/長方形 14">
            <a:extLst>
              <a:ext uri="{FF2B5EF4-FFF2-40B4-BE49-F238E27FC236}">
                <a16:creationId xmlns:a16="http://schemas.microsoft.com/office/drawing/2014/main" id="{C014D43E-7FF2-487F-96D8-D8DFC152632D}"/>
              </a:ext>
            </a:extLst>
          </p:cNvPr>
          <p:cNvSpPr/>
          <p:nvPr/>
        </p:nvSpPr>
        <p:spPr>
          <a:xfrm>
            <a:off x="1371479" y="4514504"/>
            <a:ext cx="9982322" cy="2123658"/>
          </a:xfrm>
          <a:prstGeom prst="rect">
            <a:avLst/>
          </a:prstGeom>
        </p:spPr>
        <p:txBody>
          <a:bodyPr wrap="square">
            <a:spAutoFit/>
          </a:bodyPr>
          <a:lstStyle/>
          <a:p>
            <a:r>
              <a:rPr lang="ja-JP" altLang="en-US" sz="4400" dirty="0" smtClean="0">
                <a:latin typeface="HGP創英角ﾎﾟｯﾌﾟ体" panose="040B0A00000000000000" pitchFamily="50" charset="-128"/>
                <a:ea typeface="HGP創英角ﾎﾟｯﾌﾟ体" panose="040B0A00000000000000" pitchFamily="50" charset="-128"/>
              </a:rPr>
              <a:t>・おどろかせない</a:t>
            </a:r>
            <a:r>
              <a:rPr lang="ja-JP" altLang="en-US" sz="1600" dirty="0">
                <a:latin typeface="HGSｺﾞｼｯｸE" panose="020B0900000000000000" pitchFamily="50" charset="-128"/>
                <a:ea typeface="HGSｺﾞｼｯｸE" panose="020B0900000000000000" pitchFamily="50" charset="-128"/>
              </a:rPr>
              <a:t>　</a:t>
            </a:r>
            <a:endParaRPr lang="en-US" altLang="ja-JP" sz="1600" dirty="0" smtClean="0">
              <a:latin typeface="HGSｺﾞｼｯｸE" panose="020B0900000000000000" pitchFamily="50" charset="-128"/>
              <a:ea typeface="HGSｺﾞｼｯｸE" panose="020B0900000000000000" pitchFamily="50" charset="-128"/>
            </a:endParaRPr>
          </a:p>
          <a:p>
            <a:r>
              <a:rPr lang="ja-JP" altLang="en-US" sz="4400" dirty="0" smtClean="0">
                <a:latin typeface="HGP創英角ﾎﾟｯﾌﾟ体" panose="040B0A00000000000000" pitchFamily="50" charset="-128"/>
                <a:ea typeface="HGP創英角ﾎﾟｯﾌﾟ体" panose="040B0A00000000000000" pitchFamily="50" charset="-128"/>
              </a:rPr>
              <a:t>・いそがせない</a:t>
            </a:r>
            <a:endParaRPr lang="en-US" altLang="ja-JP" sz="4400" dirty="0" smtClean="0">
              <a:latin typeface="HGP創英角ﾎﾟｯﾌﾟ体" panose="040B0A00000000000000" pitchFamily="50" charset="-128"/>
              <a:ea typeface="HGP創英角ﾎﾟｯﾌﾟ体" panose="040B0A00000000000000" pitchFamily="50" charset="-128"/>
            </a:endParaRPr>
          </a:p>
          <a:p>
            <a:r>
              <a:rPr lang="ja-JP" altLang="en-US" sz="4400" dirty="0" smtClean="0">
                <a:latin typeface="HGP創英角ﾎﾟｯﾌﾟ体" panose="040B0A00000000000000" pitchFamily="50" charset="-128"/>
                <a:ea typeface="HGP創英角ﾎﾟｯﾌﾟ体" panose="040B0A00000000000000" pitchFamily="50" charset="-128"/>
              </a:rPr>
              <a:t>・心をきずつけない</a:t>
            </a:r>
            <a:endParaRPr lang="ja-JP" altLang="en-US" sz="4400" dirty="0">
              <a:latin typeface="HGP創英角ﾎﾟｯﾌﾟ体" panose="040B0A00000000000000" pitchFamily="50" charset="-128"/>
              <a:ea typeface="HGP創英角ﾎﾟｯﾌﾟ体" panose="040B0A00000000000000" pitchFamily="50" charset="-128"/>
            </a:endParaRPr>
          </a:p>
        </p:txBody>
      </p:sp>
      <p:sp>
        <p:nvSpPr>
          <p:cNvPr id="19" name="正方形/長方形 18">
            <a:extLst>
              <a:ext uri="{FF2B5EF4-FFF2-40B4-BE49-F238E27FC236}">
                <a16:creationId xmlns:a16="http://schemas.microsoft.com/office/drawing/2014/main" id="{93094090-29DE-42C4-B7A8-FE5CFF28540F}"/>
              </a:ext>
            </a:extLst>
          </p:cNvPr>
          <p:cNvSpPr/>
          <p:nvPr/>
        </p:nvSpPr>
        <p:spPr>
          <a:xfrm>
            <a:off x="222589" y="170106"/>
            <a:ext cx="4857751" cy="769441"/>
          </a:xfrm>
          <a:prstGeom prst="rect">
            <a:avLst/>
          </a:prstGeom>
        </p:spPr>
        <p:txBody>
          <a:bodyPr wrap="square">
            <a:spAutoFit/>
          </a:bodyPr>
          <a:lstStyle/>
          <a:p>
            <a:r>
              <a:rPr lang="ja-JP" altLang="en-US" sz="4400" dirty="0" smtClean="0">
                <a:latin typeface="HGP創英角ﾎﾟｯﾌﾟ体" panose="040B0A00000000000000" pitchFamily="50" charset="-128"/>
                <a:ea typeface="HGP創英角ﾎﾟｯﾌﾟ体" panose="040B0A00000000000000" pitchFamily="50" charset="-128"/>
              </a:rPr>
              <a:t>～今日のまとめ～</a:t>
            </a:r>
            <a:endParaRPr lang="ja-JP" altLang="en-US" sz="4400"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50546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stretch>
            <a:fillRect/>
          </a:stretch>
        </a:blipFill>
        <a:effectLst/>
      </p:bgPr>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8FA29DD-D15D-41ED-B9BB-E380602C5399}"/>
              </a:ext>
            </a:extLst>
          </p:cNvPr>
          <p:cNvSpPr/>
          <p:nvPr/>
        </p:nvSpPr>
        <p:spPr>
          <a:xfrm>
            <a:off x="878917" y="1278038"/>
            <a:ext cx="10881098" cy="4524315"/>
          </a:xfrm>
          <a:prstGeom prst="rect">
            <a:avLst/>
          </a:prstGeom>
        </p:spPr>
        <p:txBody>
          <a:bodyPr wrap="square">
            <a:spAutoFit/>
          </a:bodyPr>
          <a:lstStyle/>
          <a:p>
            <a:r>
              <a:rPr lang="ja-JP" altLang="en-US" sz="3600" dirty="0">
                <a:latin typeface="HG創英角ﾎﾟｯﾌﾟ体" panose="040B0A09000000000000" pitchFamily="49" charset="-128"/>
                <a:ea typeface="HG創英角ﾎﾟｯﾌﾟ体" panose="040B0A09000000000000" pitchFamily="49" charset="-128"/>
              </a:rPr>
              <a:t>皆</a:t>
            </a:r>
            <a:r>
              <a:rPr lang="ja-JP" altLang="en-US" sz="3600" dirty="0" smtClean="0">
                <a:latin typeface="HG創英角ﾎﾟｯﾌﾟ体" panose="040B0A09000000000000" pitchFamily="49" charset="-128"/>
                <a:ea typeface="HG創英角ﾎﾟｯﾌﾟ体" panose="040B0A09000000000000" pitchFamily="49" charset="-128"/>
              </a:rPr>
              <a:t>さん</a:t>
            </a:r>
            <a:r>
              <a:rPr lang="ja-JP" altLang="en-US" sz="3600" dirty="0">
                <a:latin typeface="HG創英角ﾎﾟｯﾌﾟ体" panose="040B0A09000000000000" pitchFamily="49" charset="-128"/>
                <a:ea typeface="HG創英角ﾎﾟｯﾌﾟ体" panose="040B0A09000000000000" pitchFamily="49" charset="-128"/>
              </a:rPr>
              <a:t>も</a:t>
            </a:r>
            <a:r>
              <a:rPr lang="ja-JP" altLang="en-US" sz="3600" dirty="0" smtClean="0">
                <a:latin typeface="HG創英角ﾎﾟｯﾌﾟ体" panose="040B0A09000000000000" pitchFamily="49" charset="-128"/>
                <a:ea typeface="HG創英角ﾎﾟｯﾌﾟ体" panose="040B0A09000000000000" pitchFamily="49" charset="-128"/>
              </a:rPr>
              <a:t>一人で生きていくことはできません。助け合い、支え合って生きています。</a:t>
            </a:r>
            <a:endParaRPr lang="en-US" altLang="ja-JP" sz="3600" dirty="0" smtClean="0">
              <a:latin typeface="HG創英角ﾎﾟｯﾌﾟ体" panose="040B0A09000000000000" pitchFamily="49" charset="-128"/>
              <a:ea typeface="HG創英角ﾎﾟｯﾌﾟ体" panose="040B0A09000000000000" pitchFamily="49" charset="-128"/>
            </a:endParaRPr>
          </a:p>
          <a:p>
            <a:endParaRPr lang="en-US" altLang="ja-JP" sz="3600" dirty="0" smtClean="0">
              <a:latin typeface="HG創英角ﾎﾟｯﾌﾟ体" panose="040B0A09000000000000" pitchFamily="49" charset="-128"/>
              <a:ea typeface="HG創英角ﾎﾟｯﾌﾟ体" panose="040B0A09000000000000" pitchFamily="49" charset="-128"/>
            </a:endParaRPr>
          </a:p>
          <a:p>
            <a:r>
              <a:rPr lang="ja-JP" altLang="en-US" sz="3600" dirty="0" smtClean="0">
                <a:latin typeface="HG創英角ﾎﾟｯﾌﾟ体" panose="040B0A09000000000000" pitchFamily="49" charset="-128"/>
                <a:ea typeface="HG創英角ﾎﾟｯﾌﾟ体" panose="040B0A09000000000000" pitchFamily="49" charset="-128"/>
              </a:rPr>
              <a:t>人を思いやれる</a:t>
            </a:r>
            <a:r>
              <a:rPr lang="ja-JP" altLang="en-US" sz="3600" dirty="0" smtClean="0">
                <a:solidFill>
                  <a:srgbClr val="FF3300"/>
                </a:solidFill>
                <a:latin typeface="HG創英角ﾎﾟｯﾌﾟ体" panose="040B0A09000000000000" pitchFamily="49" charset="-128"/>
                <a:ea typeface="HG創英角ﾎﾟｯﾌﾟ体" panose="040B0A09000000000000" pitchFamily="49" charset="-128"/>
              </a:rPr>
              <a:t>やさしい気持ち</a:t>
            </a:r>
            <a:r>
              <a:rPr lang="ja-JP" altLang="en-US" sz="3600" dirty="0" smtClean="0">
                <a:latin typeface="HG創英角ﾎﾟｯﾌﾟ体" panose="040B0A09000000000000" pitchFamily="49" charset="-128"/>
                <a:ea typeface="HG創英角ﾎﾟｯﾌﾟ体" panose="040B0A09000000000000" pitchFamily="49" charset="-128"/>
              </a:rPr>
              <a:t>を大切にしましょう。</a:t>
            </a:r>
            <a:endParaRPr lang="en-US" altLang="ja-JP" sz="3600" dirty="0">
              <a:latin typeface="HG創英角ﾎﾟｯﾌﾟ体" panose="040B0A09000000000000" pitchFamily="49" charset="-128"/>
              <a:ea typeface="HG創英角ﾎﾟｯﾌﾟ体" panose="040B0A09000000000000" pitchFamily="49" charset="-128"/>
            </a:endParaRPr>
          </a:p>
          <a:p>
            <a:endParaRPr lang="en-US" altLang="ja-JP" sz="3600" dirty="0">
              <a:latin typeface="HG創英角ﾎﾟｯﾌﾟ体" panose="040B0A09000000000000" pitchFamily="49" charset="-128"/>
              <a:ea typeface="HG創英角ﾎﾟｯﾌﾟ体" panose="040B0A09000000000000" pitchFamily="49" charset="-128"/>
            </a:endParaRPr>
          </a:p>
          <a:p>
            <a:r>
              <a:rPr lang="ja-JP" altLang="en-US" sz="3600" dirty="0">
                <a:latin typeface="HG創英角ﾎﾟｯﾌﾟ体" panose="040B0A09000000000000" pitchFamily="49" charset="-128"/>
                <a:ea typeface="HG創英角ﾎﾟｯﾌﾟ体" panose="040B0A09000000000000" pitchFamily="49" charset="-128"/>
              </a:rPr>
              <a:t>今日、聞いたことは、 </a:t>
            </a:r>
            <a:r>
              <a:rPr lang="ja-JP" altLang="en-US" sz="3600" dirty="0" smtClean="0">
                <a:latin typeface="HG創英角ﾎﾟｯﾌﾟ体" panose="040B0A09000000000000" pitchFamily="49" charset="-128"/>
                <a:ea typeface="HG創英角ﾎﾟｯﾌﾟ体" panose="040B0A09000000000000" pitchFamily="49" charset="-128"/>
              </a:rPr>
              <a:t>家族</a:t>
            </a:r>
            <a:r>
              <a:rPr lang="ja-JP" altLang="en-US" sz="3600" dirty="0">
                <a:latin typeface="HG創英角ﾎﾟｯﾌﾟ体" panose="040B0A09000000000000" pitchFamily="49" charset="-128"/>
                <a:ea typeface="HG創英角ﾎﾟｯﾌﾟ体" panose="040B0A09000000000000" pitchFamily="49" charset="-128"/>
              </a:rPr>
              <a:t>の人と話をしましょう。</a:t>
            </a:r>
            <a:endParaRPr lang="en-US" altLang="ja-JP" sz="3600" dirty="0">
              <a:latin typeface="HG創英角ﾎﾟｯﾌﾟ体" panose="040B0A09000000000000" pitchFamily="49" charset="-128"/>
              <a:ea typeface="HG創英角ﾎﾟｯﾌﾟ体" panose="040B0A09000000000000" pitchFamily="49" charset="-128"/>
            </a:endParaRPr>
          </a:p>
          <a:p>
            <a:endParaRPr lang="en-US" altLang="ja-JP" sz="3600" dirty="0">
              <a:latin typeface="HG創英角ﾎﾟｯﾌﾟ体" panose="040B0A09000000000000" pitchFamily="49" charset="-128"/>
              <a:ea typeface="HG創英角ﾎﾟｯﾌﾟ体" panose="040B0A09000000000000" pitchFamily="49" charset="-128"/>
            </a:endParaRPr>
          </a:p>
          <a:p>
            <a:r>
              <a:rPr lang="ja-JP" altLang="en-US" sz="3600" dirty="0" smtClean="0">
                <a:latin typeface="HG創英角ﾎﾟｯﾌﾟ体" panose="040B0A09000000000000" pitchFamily="49" charset="-128"/>
                <a:ea typeface="HG創英角ﾎﾟｯﾌﾟ体" panose="040B0A09000000000000" pitchFamily="49" charset="-128"/>
              </a:rPr>
              <a:t> </a:t>
            </a:r>
            <a:endParaRPr lang="ja-JP" altLang="en-US" sz="3600" dirty="0">
              <a:latin typeface="HG創英角ﾎﾟｯﾌﾟ体" panose="040B0A09000000000000" pitchFamily="49" charset="-128"/>
              <a:ea typeface="HG創英角ﾎﾟｯﾌﾟ体" panose="040B0A09000000000000" pitchFamily="49" charset="-128"/>
            </a:endParaRPr>
          </a:p>
        </p:txBody>
      </p:sp>
      <p:sp>
        <p:nvSpPr>
          <p:cNvPr id="6" name="テキスト ボックス 5">
            <a:extLst>
              <a:ext uri="{FF2B5EF4-FFF2-40B4-BE49-F238E27FC236}">
                <a16:creationId xmlns:a16="http://schemas.microsoft.com/office/drawing/2014/main" id="{3B5CE2C6-B1E8-4A76-A165-A6942F2C41D3}"/>
              </a:ext>
            </a:extLst>
          </p:cNvPr>
          <p:cNvSpPr txBox="1"/>
          <p:nvPr/>
        </p:nvSpPr>
        <p:spPr>
          <a:xfrm>
            <a:off x="1092520" y="3863459"/>
            <a:ext cx="7123815" cy="369460"/>
          </a:xfrm>
          <a:prstGeom prst="rect">
            <a:avLst/>
          </a:prstGeom>
          <a:noFill/>
        </p:spPr>
        <p:txBody>
          <a:bodyPr wrap="square" rtlCol="0">
            <a:spAutoFit/>
          </a:bodyPr>
          <a:lstStyle/>
          <a:p>
            <a:r>
              <a:rPr lang="ja-JP" altLang="en-US" sz="1801" dirty="0">
                <a:latin typeface="HGP創英角ｺﾞｼｯｸUB" panose="020B0900000000000000" pitchFamily="50" charset="-128"/>
                <a:ea typeface="HGP創英角ｺﾞｼｯｸUB" panose="020B0900000000000000" pitchFamily="50" charset="-128"/>
              </a:rPr>
              <a:t>きょう　　　　　き　　　　　　　　　　　　　　　　　　　</a:t>
            </a:r>
          </a:p>
        </p:txBody>
      </p:sp>
      <p:sp>
        <p:nvSpPr>
          <p:cNvPr id="7" name="テキスト ボックス 6">
            <a:extLst>
              <a:ext uri="{FF2B5EF4-FFF2-40B4-BE49-F238E27FC236}">
                <a16:creationId xmlns:a16="http://schemas.microsoft.com/office/drawing/2014/main" id="{9CD3D4EF-E999-40A6-BAF7-0A2440C1079D}"/>
              </a:ext>
            </a:extLst>
          </p:cNvPr>
          <p:cNvSpPr txBox="1"/>
          <p:nvPr/>
        </p:nvSpPr>
        <p:spPr>
          <a:xfrm>
            <a:off x="5836224" y="3826883"/>
            <a:ext cx="4289936" cy="369460"/>
          </a:xfrm>
          <a:prstGeom prst="rect">
            <a:avLst/>
          </a:prstGeom>
          <a:noFill/>
        </p:spPr>
        <p:txBody>
          <a:bodyPr wrap="square" rtlCol="0">
            <a:spAutoFit/>
          </a:bodyPr>
          <a:lstStyle/>
          <a:p>
            <a:r>
              <a:rPr lang="ja-JP" altLang="en-US" sz="1801" dirty="0">
                <a:latin typeface="HGP創英角ｺﾞｼｯｸUB" panose="020B0900000000000000" pitchFamily="50" charset="-128"/>
                <a:ea typeface="HGP創英角ｺﾞｼｯｸUB" panose="020B0900000000000000" pitchFamily="50" charset="-128"/>
              </a:rPr>
              <a:t>かぞく　　　　ひと　　　はなし</a:t>
            </a:r>
          </a:p>
        </p:txBody>
      </p:sp>
      <p:sp>
        <p:nvSpPr>
          <p:cNvPr id="11" name="スライド番号プレースホルダー 10">
            <a:extLst>
              <a:ext uri="{FF2B5EF4-FFF2-40B4-BE49-F238E27FC236}">
                <a16:creationId xmlns:a16="http://schemas.microsoft.com/office/drawing/2014/main" id="{650A29CA-51EA-4CDC-A631-0E0B1EDA80BF}"/>
              </a:ext>
            </a:extLst>
          </p:cNvPr>
          <p:cNvSpPr>
            <a:spLocks noGrp="1"/>
          </p:cNvSpPr>
          <p:nvPr>
            <p:ph type="sldNum" sz="quarter" idx="12"/>
          </p:nvPr>
        </p:nvSpPr>
        <p:spPr/>
        <p:txBody>
          <a:bodyPr/>
          <a:lstStyle/>
          <a:p>
            <a:fld id="{96A40D14-ACE5-4EC0-A374-C4A056A47C1D}" type="slidenum">
              <a:rPr kumimoji="1" lang="ja-JP" altLang="en-US" smtClean="0"/>
              <a:t>24</a:t>
            </a:fld>
            <a:endParaRPr kumimoji="1" lang="ja-JP" altLang="en-US"/>
          </a:p>
        </p:txBody>
      </p:sp>
    </p:spTree>
    <p:extLst>
      <p:ext uri="{BB962C8B-B14F-4D97-AF65-F5344CB8AC3E}">
        <p14:creationId xmlns:p14="http://schemas.microsoft.com/office/powerpoint/2010/main" val="617695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BF0E3FF-498B-4FD5-81F6-E3B496B3F4A8}"/>
              </a:ext>
            </a:extLst>
          </p:cNvPr>
          <p:cNvSpPr txBox="1"/>
          <p:nvPr/>
        </p:nvSpPr>
        <p:spPr>
          <a:xfrm>
            <a:off x="1577008" y="637427"/>
            <a:ext cx="5757646" cy="769441"/>
          </a:xfrm>
          <a:prstGeom prst="rect">
            <a:avLst/>
          </a:prstGeom>
          <a:noFill/>
        </p:spPr>
        <p:txBody>
          <a:bodyPr wrap="square" rtlCol="0">
            <a:spAutoFit/>
          </a:bodyPr>
          <a:lstStyle/>
          <a:p>
            <a:r>
              <a:rPr lang="ja-JP" altLang="en-US" sz="4400" dirty="0">
                <a:latin typeface="HGP創英角ﾎﾟｯﾌﾟ体" panose="040B0A00000000000000" pitchFamily="50" charset="-128"/>
                <a:ea typeface="HGP創英角ﾎﾟｯﾌﾟ体" panose="040B0A00000000000000" pitchFamily="50" charset="-128"/>
              </a:rPr>
              <a:t>明石市に住んでる人は</a:t>
            </a:r>
          </a:p>
        </p:txBody>
      </p:sp>
      <p:sp>
        <p:nvSpPr>
          <p:cNvPr id="4" name="テキスト ボックス 3">
            <a:extLst>
              <a:ext uri="{FF2B5EF4-FFF2-40B4-BE49-F238E27FC236}">
                <a16:creationId xmlns:a16="http://schemas.microsoft.com/office/drawing/2014/main" id="{09A788AF-D11A-47E5-8EBF-9007ADEA664D}"/>
              </a:ext>
            </a:extLst>
          </p:cNvPr>
          <p:cNvSpPr txBox="1"/>
          <p:nvPr/>
        </p:nvSpPr>
        <p:spPr>
          <a:xfrm>
            <a:off x="9661335" y="632829"/>
            <a:ext cx="2107097" cy="769441"/>
          </a:xfrm>
          <a:prstGeom prst="rect">
            <a:avLst/>
          </a:prstGeom>
          <a:noFill/>
        </p:spPr>
        <p:txBody>
          <a:bodyPr wrap="square" rtlCol="0">
            <a:spAutoFit/>
          </a:bodyPr>
          <a:lstStyle/>
          <a:p>
            <a:r>
              <a:rPr lang="ja-JP" altLang="en-US" sz="4400" dirty="0">
                <a:latin typeface="HGP創英角ﾎﾟｯﾌﾟ体" panose="040B0A00000000000000" pitchFamily="50" charset="-128"/>
                <a:ea typeface="HGP創英角ﾎﾟｯﾌﾟ体" panose="040B0A00000000000000" pitchFamily="50" charset="-128"/>
              </a:rPr>
              <a:t>人</a:t>
            </a:r>
          </a:p>
        </p:txBody>
      </p:sp>
      <p:sp>
        <p:nvSpPr>
          <p:cNvPr id="5" name="テキスト ボックス 4">
            <a:extLst>
              <a:ext uri="{FF2B5EF4-FFF2-40B4-BE49-F238E27FC236}">
                <a16:creationId xmlns:a16="http://schemas.microsoft.com/office/drawing/2014/main" id="{24260FF8-B961-423F-9E73-81D00CF181DD}"/>
              </a:ext>
            </a:extLst>
          </p:cNvPr>
          <p:cNvSpPr txBox="1"/>
          <p:nvPr/>
        </p:nvSpPr>
        <p:spPr>
          <a:xfrm>
            <a:off x="1577009" y="2305878"/>
            <a:ext cx="7706139" cy="769441"/>
          </a:xfrm>
          <a:prstGeom prst="rect">
            <a:avLst/>
          </a:prstGeom>
          <a:noFill/>
        </p:spPr>
        <p:txBody>
          <a:bodyPr wrap="square" rtlCol="0">
            <a:spAutoFit/>
          </a:bodyPr>
          <a:lstStyle/>
          <a:p>
            <a:r>
              <a:rPr lang="en-US" altLang="ja-JP" sz="4400" dirty="0" smtClean="0">
                <a:latin typeface="HGP創英角ﾎﾟｯﾌﾟ体" panose="040B0A00000000000000" pitchFamily="50" charset="-128"/>
                <a:ea typeface="HGP創英角ﾎﾟｯﾌﾟ体" panose="040B0A00000000000000" pitchFamily="50" charset="-128"/>
              </a:rPr>
              <a:t>65</a:t>
            </a:r>
            <a:r>
              <a:rPr lang="ja-JP" altLang="en-US" sz="4400" dirty="0" smtClean="0">
                <a:latin typeface="HGP創英角ﾎﾟｯﾌﾟ体" panose="040B0A00000000000000" pitchFamily="50" charset="-128"/>
                <a:ea typeface="HGP創英角ﾎﾟｯﾌﾟ体" panose="040B0A00000000000000" pitchFamily="50" charset="-128"/>
              </a:rPr>
              <a:t>歳</a:t>
            </a:r>
            <a:r>
              <a:rPr lang="ja-JP" altLang="en-US" sz="4400" dirty="0">
                <a:latin typeface="HGP創英角ﾎﾟｯﾌﾟ体" panose="040B0A00000000000000" pitchFamily="50" charset="-128"/>
                <a:ea typeface="HGP創英角ﾎﾟｯﾌﾟ体" panose="040B0A00000000000000" pitchFamily="50" charset="-128"/>
              </a:rPr>
              <a:t>以上</a:t>
            </a:r>
            <a:r>
              <a:rPr lang="ja-JP" altLang="en-US" sz="4400" dirty="0" smtClean="0">
                <a:latin typeface="HGP創英角ﾎﾟｯﾌﾟ体" panose="040B0A00000000000000" pitchFamily="50" charset="-128"/>
                <a:ea typeface="HGP創英角ﾎﾟｯﾌﾟ体" panose="040B0A00000000000000" pitchFamily="50" charset="-128"/>
              </a:rPr>
              <a:t>の</a:t>
            </a:r>
            <a:r>
              <a:rPr lang="ja-JP" altLang="en-US" sz="4400" dirty="0">
                <a:latin typeface="HGP創英角ﾎﾟｯﾌﾟ体" panose="040B0A00000000000000" pitchFamily="50" charset="-128"/>
                <a:ea typeface="HGP創英角ﾎﾟｯﾌﾟ体" panose="040B0A00000000000000" pitchFamily="50" charset="-128"/>
              </a:rPr>
              <a:t>人</a:t>
            </a:r>
            <a:r>
              <a:rPr lang="ja-JP" altLang="en-US" sz="4400" dirty="0" smtClean="0">
                <a:latin typeface="HGP創英角ﾎﾟｯﾌﾟ体" panose="040B0A00000000000000" pitchFamily="50" charset="-128"/>
                <a:ea typeface="HGP創英角ﾎﾟｯﾌﾟ体" panose="040B0A00000000000000" pitchFamily="50" charset="-128"/>
              </a:rPr>
              <a:t>を「高齢者」</a:t>
            </a:r>
            <a:endParaRPr lang="en-US" altLang="ja-JP" sz="4400" dirty="0">
              <a:latin typeface="HGP創英角ﾎﾟｯﾌﾟ体" panose="040B0A00000000000000" pitchFamily="50" charset="-128"/>
              <a:ea typeface="HGP創英角ﾎﾟｯﾌﾟ体" panose="040B0A00000000000000" pitchFamily="50" charset="-128"/>
            </a:endParaRPr>
          </a:p>
        </p:txBody>
      </p:sp>
      <p:sp>
        <p:nvSpPr>
          <p:cNvPr id="7" name="テキスト ボックス 6">
            <a:extLst>
              <a:ext uri="{FF2B5EF4-FFF2-40B4-BE49-F238E27FC236}">
                <a16:creationId xmlns:a16="http://schemas.microsoft.com/office/drawing/2014/main" id="{7320A096-12DD-4ECD-9F7A-5F46FE41B067}"/>
              </a:ext>
            </a:extLst>
          </p:cNvPr>
          <p:cNvSpPr txBox="1"/>
          <p:nvPr/>
        </p:nvSpPr>
        <p:spPr>
          <a:xfrm>
            <a:off x="4455831" y="5498269"/>
            <a:ext cx="5306592" cy="769441"/>
          </a:xfrm>
          <a:prstGeom prst="rect">
            <a:avLst/>
          </a:prstGeom>
          <a:noFill/>
        </p:spPr>
        <p:txBody>
          <a:bodyPr wrap="square" rtlCol="0">
            <a:spAutoFit/>
          </a:bodyPr>
          <a:lstStyle/>
          <a:p>
            <a:r>
              <a:rPr lang="ja-JP" altLang="en-US" sz="4400" dirty="0">
                <a:latin typeface="HGP創英角ﾎﾟｯﾌﾟ体" panose="040B0A00000000000000" pitchFamily="50" charset="-128"/>
                <a:ea typeface="HGP創英角ﾎﾟｯﾌﾟ体" panose="040B0A00000000000000" pitchFamily="50" charset="-128"/>
              </a:rPr>
              <a:t>人</a:t>
            </a:r>
            <a:r>
              <a:rPr lang="ja-JP" altLang="en-US" sz="4400" dirty="0" smtClean="0">
                <a:latin typeface="HGP創英角ﾎﾟｯﾌﾟ体" panose="040B0A00000000000000" pitchFamily="50" charset="-128"/>
                <a:ea typeface="HGP創英角ﾎﾟｯﾌﾟ体" panose="040B0A00000000000000" pitchFamily="50" charset="-128"/>
              </a:rPr>
              <a:t>に</a:t>
            </a:r>
            <a:r>
              <a:rPr lang="en-US" altLang="ja-JP" sz="4400" dirty="0" smtClean="0">
                <a:latin typeface="HGP創英角ﾎﾟｯﾌﾟ体" panose="040B0A00000000000000" pitchFamily="50" charset="-128"/>
                <a:ea typeface="HGP創英角ﾎﾟｯﾌﾟ体" panose="040B0A00000000000000" pitchFamily="50" charset="-128"/>
              </a:rPr>
              <a:t>1</a:t>
            </a:r>
            <a:r>
              <a:rPr lang="ja-JP" altLang="en-US" sz="4400" dirty="0">
                <a:latin typeface="HGP創英角ﾎﾟｯﾌﾟ体" panose="040B0A00000000000000" pitchFamily="50" charset="-128"/>
                <a:ea typeface="HGP創英角ﾎﾟｯﾌﾟ体" panose="040B0A00000000000000" pitchFamily="50" charset="-128"/>
              </a:rPr>
              <a:t>人</a:t>
            </a:r>
            <a:r>
              <a:rPr lang="ja-JP" altLang="en-US" sz="4400" dirty="0" smtClean="0">
                <a:latin typeface="HGP創英角ﾎﾟｯﾌﾟ体" panose="040B0A00000000000000" pitchFamily="50" charset="-128"/>
                <a:ea typeface="HGP創英角ﾎﾟｯﾌﾟ体" panose="040B0A00000000000000" pitchFamily="50" charset="-128"/>
              </a:rPr>
              <a:t>が「高齢者」</a:t>
            </a:r>
            <a:endParaRPr lang="ja-JP" altLang="en-US" sz="4400" dirty="0">
              <a:latin typeface="HGP創英角ﾎﾟｯﾌﾟ体" panose="040B0A00000000000000" pitchFamily="50" charset="-128"/>
              <a:ea typeface="HGP創英角ﾎﾟｯﾌﾟ体" panose="040B0A00000000000000" pitchFamily="50" charset="-128"/>
            </a:endParaRPr>
          </a:p>
        </p:txBody>
      </p:sp>
      <p:sp>
        <p:nvSpPr>
          <p:cNvPr id="8" name="テキスト ボックス 7">
            <a:extLst>
              <a:ext uri="{FF2B5EF4-FFF2-40B4-BE49-F238E27FC236}">
                <a16:creationId xmlns:a16="http://schemas.microsoft.com/office/drawing/2014/main" id="{6649A41A-2343-41EE-98B5-002EC84F862C}"/>
              </a:ext>
            </a:extLst>
          </p:cNvPr>
          <p:cNvSpPr txBox="1"/>
          <p:nvPr/>
        </p:nvSpPr>
        <p:spPr>
          <a:xfrm>
            <a:off x="2530876" y="5194450"/>
            <a:ext cx="1753158" cy="1108124"/>
          </a:xfrm>
          <a:prstGeom prst="rect">
            <a:avLst/>
          </a:prstGeom>
          <a:noFill/>
          <a:ln w="38100">
            <a:solidFill>
              <a:srgbClr val="000000"/>
            </a:solidFill>
          </a:ln>
        </p:spPr>
        <p:txBody>
          <a:bodyPr wrap="square" rtlCol="0">
            <a:spAutoFit/>
          </a:bodyPr>
          <a:lstStyle/>
          <a:p>
            <a:endParaRPr lang="ja-JP" altLang="en-US" sz="1801" dirty="0"/>
          </a:p>
        </p:txBody>
      </p:sp>
      <p:sp>
        <p:nvSpPr>
          <p:cNvPr id="9" name="矢印: 右 8">
            <a:extLst>
              <a:ext uri="{FF2B5EF4-FFF2-40B4-BE49-F238E27FC236}">
                <a16:creationId xmlns:a16="http://schemas.microsoft.com/office/drawing/2014/main" id="{E22F599B-A3FE-4A02-88DB-DD215783CBDA}"/>
              </a:ext>
            </a:extLst>
          </p:cNvPr>
          <p:cNvSpPr/>
          <p:nvPr/>
        </p:nvSpPr>
        <p:spPr>
          <a:xfrm>
            <a:off x="464644" y="5323171"/>
            <a:ext cx="1868556" cy="9699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a:p>
        </p:txBody>
      </p:sp>
      <p:sp>
        <p:nvSpPr>
          <p:cNvPr id="10" name="テキスト ボックス 9">
            <a:extLst>
              <a:ext uri="{FF2B5EF4-FFF2-40B4-BE49-F238E27FC236}">
                <a16:creationId xmlns:a16="http://schemas.microsoft.com/office/drawing/2014/main" id="{C9E0293D-0E94-487D-BED5-FCF62E3A20A7}"/>
              </a:ext>
            </a:extLst>
          </p:cNvPr>
          <p:cNvSpPr txBox="1"/>
          <p:nvPr/>
        </p:nvSpPr>
        <p:spPr>
          <a:xfrm>
            <a:off x="1749286" y="304707"/>
            <a:ext cx="10078281" cy="400110"/>
          </a:xfrm>
          <a:prstGeom prst="rect">
            <a:avLst/>
          </a:prstGeom>
          <a:noFill/>
        </p:spPr>
        <p:txBody>
          <a:bodyPr wrap="square" rtlCol="0">
            <a:spAutoFit/>
          </a:bodyPr>
          <a:lstStyle/>
          <a:p>
            <a:r>
              <a:rPr lang="ja-JP" altLang="en-US" sz="2000" dirty="0">
                <a:latin typeface="HGP創英角ｺﾞｼｯｸUB" panose="020B0900000000000000" pitchFamily="50" charset="-128"/>
                <a:ea typeface="HGP創英角ｺﾞｼｯｸUB" panose="020B0900000000000000" pitchFamily="50" charset="-128"/>
              </a:rPr>
              <a:t>　　あかしし　　　　　　す　　　　　　　　　　ひと　　　　　　　　　　　　　　　　　　　　にん</a:t>
            </a:r>
          </a:p>
        </p:txBody>
      </p:sp>
      <p:sp>
        <p:nvSpPr>
          <p:cNvPr id="11" name="テキスト ボックス 10">
            <a:extLst>
              <a:ext uri="{FF2B5EF4-FFF2-40B4-BE49-F238E27FC236}">
                <a16:creationId xmlns:a16="http://schemas.microsoft.com/office/drawing/2014/main" id="{08DC6770-C631-424B-A1DD-17DA9F2E5380}"/>
              </a:ext>
            </a:extLst>
          </p:cNvPr>
          <p:cNvSpPr txBox="1"/>
          <p:nvPr/>
        </p:nvSpPr>
        <p:spPr>
          <a:xfrm>
            <a:off x="1577009" y="1970372"/>
            <a:ext cx="7726018" cy="400110"/>
          </a:xfrm>
          <a:prstGeom prst="rect">
            <a:avLst/>
          </a:prstGeom>
          <a:noFill/>
        </p:spPr>
        <p:txBody>
          <a:bodyPr wrap="square" rtlCol="0">
            <a:spAutoFit/>
          </a:bodyPr>
          <a:lstStyle/>
          <a:p>
            <a:r>
              <a:rPr lang="ja-JP" altLang="en-US" sz="2000" dirty="0">
                <a:latin typeface="HGP創英角ｺﾞｼｯｸUB" panose="020B0900000000000000" pitchFamily="50" charset="-128"/>
                <a:ea typeface="HGP創英角ｺﾞｼｯｸUB" panose="020B0900000000000000" pitchFamily="50" charset="-128"/>
              </a:rPr>
              <a:t>　　　　　　　　</a:t>
            </a:r>
            <a:r>
              <a:rPr lang="ja-JP" altLang="en-US" sz="2000" dirty="0" smtClean="0">
                <a:latin typeface="HGP創英角ｺﾞｼｯｸUB" panose="020B0900000000000000" pitchFamily="50" charset="-128"/>
                <a:ea typeface="HGP創英角ｺﾞｼｯｸUB" panose="020B0900000000000000" pitchFamily="50" charset="-128"/>
              </a:rPr>
              <a:t>いじょ</a:t>
            </a:r>
            <a:r>
              <a:rPr lang="ja-JP" altLang="en-US" sz="2000" dirty="0">
                <a:latin typeface="HGP創英角ｺﾞｼｯｸUB" panose="020B0900000000000000" pitchFamily="50" charset="-128"/>
                <a:ea typeface="HGP創英角ｺﾞｼｯｸUB" panose="020B0900000000000000" pitchFamily="50" charset="-128"/>
              </a:rPr>
              <a:t>う　　　　</a:t>
            </a:r>
            <a:r>
              <a:rPr lang="ja-JP" altLang="en-US" sz="2000" dirty="0" smtClean="0">
                <a:latin typeface="HGP創英角ｺﾞｼｯｸUB" panose="020B0900000000000000" pitchFamily="50" charset="-128"/>
                <a:ea typeface="HGP創英角ｺﾞｼｯｸUB" panose="020B0900000000000000" pitchFamily="50" charset="-128"/>
              </a:rPr>
              <a:t>　ひと</a:t>
            </a:r>
            <a:r>
              <a:rPr lang="ja-JP" altLang="en-US" sz="2000" dirty="0">
                <a:latin typeface="HGP創英角ｺﾞｼｯｸUB" panose="020B0900000000000000" pitchFamily="50" charset="-128"/>
                <a:ea typeface="HGP創英角ｺﾞｼｯｸUB" panose="020B0900000000000000" pitchFamily="50" charset="-128"/>
              </a:rPr>
              <a:t>　　　</a:t>
            </a:r>
            <a:r>
              <a:rPr lang="ja-JP" altLang="en-US" sz="2000" dirty="0" smtClean="0">
                <a:latin typeface="HGP創英角ｺﾞｼｯｸUB" panose="020B0900000000000000" pitchFamily="50" charset="-128"/>
                <a:ea typeface="HGP創英角ｺﾞｼｯｸUB" panose="020B0900000000000000" pitchFamily="50" charset="-128"/>
              </a:rPr>
              <a:t>　　　こうれいしゃ</a:t>
            </a:r>
            <a:endParaRPr lang="ja-JP" altLang="en-US" sz="2000" dirty="0">
              <a:latin typeface="HGP創英角ｺﾞｼｯｸUB" panose="020B0900000000000000" pitchFamily="50" charset="-128"/>
              <a:ea typeface="HGP創英角ｺﾞｼｯｸUB" panose="020B0900000000000000" pitchFamily="50" charset="-128"/>
            </a:endParaRPr>
          </a:p>
        </p:txBody>
      </p:sp>
      <p:sp>
        <p:nvSpPr>
          <p:cNvPr id="12" name="テキスト ボックス 11">
            <a:extLst>
              <a:ext uri="{FF2B5EF4-FFF2-40B4-BE49-F238E27FC236}">
                <a16:creationId xmlns:a16="http://schemas.microsoft.com/office/drawing/2014/main" id="{8175E356-3A26-4005-A090-A8DA80AFF144}"/>
              </a:ext>
            </a:extLst>
          </p:cNvPr>
          <p:cNvSpPr txBox="1"/>
          <p:nvPr/>
        </p:nvSpPr>
        <p:spPr>
          <a:xfrm>
            <a:off x="4492484" y="5219683"/>
            <a:ext cx="947534" cy="400110"/>
          </a:xfrm>
          <a:prstGeom prst="rect">
            <a:avLst/>
          </a:prstGeom>
          <a:noFill/>
        </p:spPr>
        <p:txBody>
          <a:bodyPr wrap="square" rtlCol="0">
            <a:spAutoFit/>
          </a:bodyPr>
          <a:lstStyle/>
          <a:p>
            <a:r>
              <a:rPr lang="ja-JP" altLang="en-US" sz="2000" dirty="0">
                <a:latin typeface="HGP創英角ｺﾞｼｯｸUB" panose="020B0900000000000000" pitchFamily="50" charset="-128"/>
                <a:ea typeface="HGP創英角ｺﾞｼｯｸUB" panose="020B0900000000000000" pitchFamily="50" charset="-128"/>
              </a:rPr>
              <a:t>にん</a:t>
            </a:r>
          </a:p>
        </p:txBody>
      </p:sp>
      <p:sp>
        <p:nvSpPr>
          <p:cNvPr id="16" name="テキスト ボックス 15">
            <a:extLst>
              <a:ext uri="{FF2B5EF4-FFF2-40B4-BE49-F238E27FC236}">
                <a16:creationId xmlns:a16="http://schemas.microsoft.com/office/drawing/2014/main" id="{BDA687F6-495A-4A11-B795-E8E5133B1951}"/>
              </a:ext>
            </a:extLst>
          </p:cNvPr>
          <p:cNvSpPr txBox="1"/>
          <p:nvPr/>
        </p:nvSpPr>
        <p:spPr>
          <a:xfrm>
            <a:off x="7287763" y="612237"/>
            <a:ext cx="2136037" cy="971411"/>
          </a:xfrm>
          <a:prstGeom prst="rect">
            <a:avLst/>
          </a:prstGeom>
          <a:noFill/>
          <a:ln w="38100">
            <a:solidFill>
              <a:srgbClr val="000000"/>
            </a:solidFill>
          </a:ln>
        </p:spPr>
        <p:txBody>
          <a:bodyPr wrap="square" rtlCol="0">
            <a:spAutoFit/>
          </a:bodyPr>
          <a:lstStyle/>
          <a:p>
            <a:endParaRPr lang="ja-JP" altLang="en-US" sz="1801" dirty="0"/>
          </a:p>
        </p:txBody>
      </p:sp>
      <p:sp>
        <p:nvSpPr>
          <p:cNvPr id="15" name="スライド番号プレースホルダー 14">
            <a:extLst>
              <a:ext uri="{FF2B5EF4-FFF2-40B4-BE49-F238E27FC236}">
                <a16:creationId xmlns:a16="http://schemas.microsoft.com/office/drawing/2014/main" id="{8DE02C24-4D30-47BC-8DF0-1879ED828C78}"/>
              </a:ext>
            </a:extLst>
          </p:cNvPr>
          <p:cNvSpPr>
            <a:spLocks noGrp="1"/>
          </p:cNvSpPr>
          <p:nvPr>
            <p:ph type="sldNum" sz="quarter" idx="12"/>
          </p:nvPr>
        </p:nvSpPr>
        <p:spPr/>
        <p:txBody>
          <a:bodyPr/>
          <a:lstStyle/>
          <a:p>
            <a:fld id="{96A40D14-ACE5-4EC0-A374-C4A056A47C1D}" type="slidenum">
              <a:rPr kumimoji="1" lang="ja-JP" altLang="en-US" smtClean="0"/>
              <a:t>3</a:t>
            </a:fld>
            <a:endParaRPr kumimoji="1" lang="ja-JP" altLang="en-US"/>
          </a:p>
        </p:txBody>
      </p:sp>
      <p:pic>
        <p:nvPicPr>
          <p:cNvPr id="14" name="図 13">
            <a:extLst>
              <a:ext uri="{FF2B5EF4-FFF2-40B4-BE49-F238E27FC236}">
                <a16:creationId xmlns:a16="http://schemas.microsoft.com/office/drawing/2014/main" id="{3272E9EE-2D60-4624-815F-BA4B12C136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9068" y="2977989"/>
            <a:ext cx="2911630" cy="3678674"/>
          </a:xfrm>
          <a:prstGeom prst="rect">
            <a:avLst/>
          </a:prstGeom>
        </p:spPr>
      </p:pic>
      <p:sp>
        <p:nvSpPr>
          <p:cNvPr id="13" name="テキスト ボックス 12"/>
          <p:cNvSpPr txBox="1"/>
          <p:nvPr/>
        </p:nvSpPr>
        <p:spPr>
          <a:xfrm>
            <a:off x="1690631" y="4375714"/>
            <a:ext cx="2529897" cy="769441"/>
          </a:xfrm>
          <a:prstGeom prst="rect">
            <a:avLst/>
          </a:prstGeom>
          <a:noFill/>
        </p:spPr>
        <p:txBody>
          <a:bodyPr wrap="square" rtlCol="0">
            <a:spAutoFit/>
          </a:bodyPr>
          <a:lstStyle/>
          <a:p>
            <a:r>
              <a:rPr kumimoji="1" lang="ja-JP" altLang="en-US" sz="4400" b="1" dirty="0" smtClean="0"/>
              <a:t>全体の</a:t>
            </a:r>
            <a:endParaRPr kumimoji="1" lang="ja-JP" altLang="en-US" sz="4400" b="1" dirty="0"/>
          </a:p>
        </p:txBody>
      </p:sp>
      <p:sp>
        <p:nvSpPr>
          <p:cNvPr id="3" name="テキスト ボックス 2"/>
          <p:cNvSpPr txBox="1"/>
          <p:nvPr/>
        </p:nvSpPr>
        <p:spPr>
          <a:xfrm>
            <a:off x="7287763" y="605792"/>
            <a:ext cx="906956" cy="584775"/>
          </a:xfrm>
          <a:prstGeom prst="rect">
            <a:avLst/>
          </a:prstGeom>
          <a:noFill/>
        </p:spPr>
        <p:txBody>
          <a:bodyPr wrap="square" rtlCol="0">
            <a:spAutoFit/>
          </a:bodyPr>
          <a:lstStyle/>
          <a:p>
            <a:r>
              <a:rPr kumimoji="1" lang="ja-JP" altLang="en-US" sz="3200" dirty="0" smtClean="0"/>
              <a:t>①</a:t>
            </a:r>
            <a:endParaRPr kumimoji="1" lang="ja-JP" altLang="en-US" sz="3200" dirty="0"/>
          </a:p>
        </p:txBody>
      </p:sp>
      <p:sp>
        <p:nvSpPr>
          <p:cNvPr id="17" name="テキスト ボックス 16"/>
          <p:cNvSpPr txBox="1"/>
          <p:nvPr/>
        </p:nvSpPr>
        <p:spPr>
          <a:xfrm>
            <a:off x="2502101" y="5185715"/>
            <a:ext cx="906956" cy="584775"/>
          </a:xfrm>
          <a:prstGeom prst="rect">
            <a:avLst/>
          </a:prstGeom>
          <a:noFill/>
        </p:spPr>
        <p:txBody>
          <a:bodyPr wrap="square" rtlCol="0">
            <a:spAutoFit/>
          </a:bodyPr>
          <a:lstStyle/>
          <a:p>
            <a:r>
              <a:rPr lang="ja-JP" altLang="en-US" sz="3200" dirty="0"/>
              <a:t>②</a:t>
            </a:r>
            <a:endParaRPr kumimoji="1" lang="ja-JP" altLang="en-US" sz="3200" dirty="0"/>
          </a:p>
        </p:txBody>
      </p:sp>
    </p:spTree>
    <p:extLst>
      <p:ext uri="{BB962C8B-B14F-4D97-AF65-F5344CB8AC3E}">
        <p14:creationId xmlns:p14="http://schemas.microsoft.com/office/powerpoint/2010/main" val="1396386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658A859-D791-4F2A-8F8B-D906D329B716}"/>
              </a:ext>
            </a:extLst>
          </p:cNvPr>
          <p:cNvSpPr/>
          <p:nvPr/>
        </p:nvSpPr>
        <p:spPr>
          <a:xfrm>
            <a:off x="1485327" y="454058"/>
            <a:ext cx="9221349" cy="3785908"/>
          </a:xfrm>
          <a:prstGeom prst="rect">
            <a:avLst/>
          </a:prstGeom>
        </p:spPr>
        <p:txBody>
          <a:bodyPr wrap="square">
            <a:spAutoFit/>
          </a:bodyPr>
          <a:lstStyle/>
          <a:p>
            <a:endParaRPr lang="ja-JP" altLang="en-US" sz="1200" dirty="0">
              <a:solidFill>
                <a:srgbClr val="000000"/>
              </a:solidFill>
              <a:latin typeface="HGS創英角ﾎﾟｯﾌﾟ体" panose="040B0A00000000000000" pitchFamily="50" charset="-128"/>
              <a:ea typeface="HGS創英角ﾎﾟｯﾌﾟ体" panose="040B0A00000000000000" pitchFamily="50" charset="-128"/>
            </a:endParaRPr>
          </a:p>
          <a:p>
            <a:r>
              <a:rPr lang="ja-JP" altLang="en-US" sz="6601" dirty="0">
                <a:latin typeface="HGS創英角ﾎﾟｯﾌﾟ体" panose="040B0A00000000000000" pitchFamily="50" charset="-128"/>
                <a:ea typeface="HGS創英角ﾎﾟｯﾌﾟ体" panose="040B0A00000000000000" pitchFamily="50" charset="-128"/>
              </a:rPr>
              <a:t>「おじいちゃん」</a:t>
            </a:r>
            <a:endParaRPr lang="en-US" altLang="ja-JP" sz="6601" dirty="0">
              <a:latin typeface="HGS創英角ﾎﾟｯﾌﾟ体" panose="040B0A00000000000000" pitchFamily="50" charset="-128"/>
              <a:ea typeface="HGS創英角ﾎﾟｯﾌﾟ体" panose="040B0A00000000000000" pitchFamily="50" charset="-128"/>
            </a:endParaRPr>
          </a:p>
          <a:p>
            <a:r>
              <a:rPr lang="ja-JP" altLang="en-US" sz="6601" dirty="0">
                <a:latin typeface="HGS創英角ﾎﾟｯﾌﾟ体" panose="040B0A00000000000000" pitchFamily="50" charset="-128"/>
                <a:ea typeface="HGS創英角ﾎﾟｯﾌﾟ体" panose="040B0A00000000000000" pitchFamily="50" charset="-128"/>
              </a:rPr>
              <a:t>「おばあちゃん」 って</a:t>
            </a:r>
            <a:endParaRPr lang="en-US" altLang="ja-JP" sz="6601" dirty="0">
              <a:latin typeface="HGS創英角ﾎﾟｯﾌﾟ体" panose="040B0A00000000000000" pitchFamily="50" charset="-128"/>
              <a:ea typeface="HGS創英角ﾎﾟｯﾌﾟ体" panose="040B0A00000000000000" pitchFamily="50" charset="-128"/>
            </a:endParaRPr>
          </a:p>
          <a:p>
            <a:r>
              <a:rPr lang="ja-JP" altLang="en-US" sz="4800" dirty="0">
                <a:latin typeface="HGS創英角ﾎﾟｯﾌﾟ体" panose="040B0A00000000000000" pitchFamily="50" charset="-128"/>
                <a:ea typeface="HGS創英角ﾎﾟｯﾌﾟ体" panose="040B0A00000000000000" pitchFamily="50" charset="-128"/>
              </a:rPr>
              <a:t> </a:t>
            </a:r>
          </a:p>
          <a:p>
            <a:r>
              <a:rPr lang="ja-JP" altLang="en-US" sz="4800" dirty="0">
                <a:latin typeface="HGS創英角ﾎﾟｯﾌﾟ体" panose="040B0A00000000000000" pitchFamily="50" charset="-128"/>
                <a:ea typeface="HGS創英角ﾎﾟｯﾌﾟ体" panose="040B0A00000000000000" pitchFamily="50" charset="-128"/>
              </a:rPr>
              <a:t>どんなイメージが ありますか？ </a:t>
            </a:r>
            <a:endParaRPr lang="ja-JP" altLang="en-US" sz="4800" dirty="0"/>
          </a:p>
        </p:txBody>
      </p:sp>
      <p:sp>
        <p:nvSpPr>
          <p:cNvPr id="7" name="スライド番号プレースホルダー 6">
            <a:extLst>
              <a:ext uri="{FF2B5EF4-FFF2-40B4-BE49-F238E27FC236}">
                <a16:creationId xmlns:a16="http://schemas.microsoft.com/office/drawing/2014/main" id="{28E52A93-8E7D-456E-805F-B2E011CB0011}"/>
              </a:ext>
            </a:extLst>
          </p:cNvPr>
          <p:cNvSpPr>
            <a:spLocks noGrp="1"/>
          </p:cNvSpPr>
          <p:nvPr>
            <p:ph type="sldNum" sz="quarter" idx="12"/>
          </p:nvPr>
        </p:nvSpPr>
        <p:spPr/>
        <p:txBody>
          <a:bodyPr/>
          <a:lstStyle/>
          <a:p>
            <a:fld id="{96A40D14-ACE5-4EC0-A374-C4A056A47C1D}" type="slidenum">
              <a:rPr kumimoji="1" lang="ja-JP" altLang="en-US" smtClean="0"/>
              <a:t>4</a:t>
            </a:fld>
            <a:endParaRPr kumimoji="1" lang="ja-JP" altLang="en-US"/>
          </a:p>
        </p:txBody>
      </p:sp>
      <p:pic>
        <p:nvPicPr>
          <p:cNvPr id="9" name="図 8">
            <a:extLst>
              <a:ext uri="{FF2B5EF4-FFF2-40B4-BE49-F238E27FC236}">
                <a16:creationId xmlns:a16="http://schemas.microsoft.com/office/drawing/2014/main" id="{0483A189-686C-4873-8AFE-039A91086B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2877" y="4199671"/>
            <a:ext cx="3225691" cy="2339241"/>
          </a:xfrm>
          <a:prstGeom prst="rect">
            <a:avLst/>
          </a:prstGeom>
        </p:spPr>
      </p:pic>
    </p:spTree>
    <p:extLst>
      <p:ext uri="{BB962C8B-B14F-4D97-AF65-F5344CB8AC3E}">
        <p14:creationId xmlns:p14="http://schemas.microsoft.com/office/powerpoint/2010/main" val="1051256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D02BDEC5-819E-491D-BCD6-76FA6F238A55}"/>
              </a:ext>
            </a:extLst>
          </p:cNvPr>
          <p:cNvSpPr txBox="1"/>
          <p:nvPr/>
        </p:nvSpPr>
        <p:spPr>
          <a:xfrm>
            <a:off x="5280993" y="422644"/>
            <a:ext cx="815010" cy="646331"/>
          </a:xfrm>
          <a:prstGeom prst="rect">
            <a:avLst/>
          </a:prstGeom>
          <a:noFill/>
        </p:spPr>
        <p:txBody>
          <a:bodyPr wrap="square" rtlCol="0">
            <a:spAutoFit/>
          </a:bodyPr>
          <a:lstStyle/>
          <a:p>
            <a:r>
              <a:rPr lang="ja-JP" altLang="en-US" sz="3600" b="1" dirty="0"/>
              <a:t>②</a:t>
            </a:r>
          </a:p>
        </p:txBody>
      </p:sp>
      <p:sp>
        <p:nvSpPr>
          <p:cNvPr id="5" name="スライド番号プレースホルダー 4">
            <a:extLst>
              <a:ext uri="{FF2B5EF4-FFF2-40B4-BE49-F238E27FC236}">
                <a16:creationId xmlns:a16="http://schemas.microsoft.com/office/drawing/2014/main" id="{AAE31293-327E-4030-814C-F9FEFB737984}"/>
              </a:ext>
            </a:extLst>
          </p:cNvPr>
          <p:cNvSpPr>
            <a:spLocks noGrp="1"/>
          </p:cNvSpPr>
          <p:nvPr>
            <p:ph type="sldNum" sz="quarter" idx="12"/>
          </p:nvPr>
        </p:nvSpPr>
        <p:spPr/>
        <p:txBody>
          <a:bodyPr/>
          <a:lstStyle/>
          <a:p>
            <a:fld id="{96A40D14-ACE5-4EC0-A374-C4A056A47C1D}" type="slidenum">
              <a:rPr kumimoji="1" lang="ja-JP" altLang="en-US" smtClean="0"/>
              <a:t>5</a:t>
            </a:fld>
            <a:endParaRPr kumimoji="1" lang="ja-JP" altLang="en-US"/>
          </a:p>
        </p:txBody>
      </p:sp>
      <p:pic>
        <p:nvPicPr>
          <p:cNvPr id="14" name="Picture 2" descr="イラスト 高齢者 聞こえない に対する画像結果">
            <a:extLst>
              <a:ext uri="{FF2B5EF4-FFF2-40B4-BE49-F238E27FC236}">
                <a16:creationId xmlns:a16="http://schemas.microsoft.com/office/drawing/2014/main" id="{62846B3E-150B-4B14-9182-5ACD00AAF4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4020" y="3210282"/>
            <a:ext cx="3399093" cy="3321401"/>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6711E07B-4F1A-4B87-ACBA-A90EE7193C33}"/>
              </a:ext>
            </a:extLst>
          </p:cNvPr>
          <p:cNvSpPr txBox="1"/>
          <p:nvPr/>
        </p:nvSpPr>
        <p:spPr>
          <a:xfrm>
            <a:off x="3041328" y="4294814"/>
            <a:ext cx="716281" cy="646331"/>
          </a:xfrm>
          <a:prstGeom prst="rect">
            <a:avLst/>
          </a:prstGeom>
          <a:noFill/>
        </p:spPr>
        <p:txBody>
          <a:bodyPr wrap="square" rtlCol="0">
            <a:spAutoFit/>
          </a:bodyPr>
          <a:lstStyle/>
          <a:p>
            <a:r>
              <a:rPr lang="ja-JP" altLang="en-US" sz="3600" b="1" dirty="0"/>
              <a:t>③</a:t>
            </a:r>
            <a:endParaRPr lang="en-US" altLang="ja-JP" sz="3600" b="1" dirty="0"/>
          </a:p>
        </p:txBody>
      </p:sp>
      <p:pic>
        <p:nvPicPr>
          <p:cNvPr id="9" name="図 8">
            <a:extLst>
              <a:ext uri="{FF2B5EF4-FFF2-40B4-BE49-F238E27FC236}">
                <a16:creationId xmlns:a16="http://schemas.microsoft.com/office/drawing/2014/main" id="{6A72390A-8521-4666-A44A-F8DEEC48B2C1}"/>
              </a:ext>
            </a:extLst>
          </p:cNvPr>
          <p:cNvPicPr>
            <a:picLocks noChangeAspect="1"/>
          </p:cNvPicPr>
          <p:nvPr/>
        </p:nvPicPr>
        <p:blipFill rotWithShape="1">
          <a:blip r:embed="rId4">
            <a:extLst>
              <a:ext uri="{28A0092B-C50C-407E-A947-70E740481C1C}">
                <a14:useLocalDpi xmlns:a14="http://schemas.microsoft.com/office/drawing/2010/main" val="0"/>
              </a:ext>
            </a:extLst>
          </a:blip>
          <a:srcRect l="7497" r="43777"/>
          <a:stretch/>
        </p:blipFill>
        <p:spPr>
          <a:xfrm>
            <a:off x="1029309" y="205470"/>
            <a:ext cx="3124412" cy="3580148"/>
          </a:xfrm>
          <a:prstGeom prst="rect">
            <a:avLst/>
          </a:prstGeom>
        </p:spPr>
      </p:pic>
      <p:sp>
        <p:nvSpPr>
          <p:cNvPr id="6" name="テキスト ボックス 5">
            <a:extLst>
              <a:ext uri="{FF2B5EF4-FFF2-40B4-BE49-F238E27FC236}">
                <a16:creationId xmlns:a16="http://schemas.microsoft.com/office/drawing/2014/main" id="{389D3D22-C244-4487-A66A-57B937EDE721}"/>
              </a:ext>
            </a:extLst>
          </p:cNvPr>
          <p:cNvSpPr txBox="1"/>
          <p:nvPr/>
        </p:nvSpPr>
        <p:spPr>
          <a:xfrm>
            <a:off x="556593" y="422644"/>
            <a:ext cx="636105" cy="646331"/>
          </a:xfrm>
          <a:prstGeom prst="rect">
            <a:avLst/>
          </a:prstGeom>
          <a:noFill/>
        </p:spPr>
        <p:txBody>
          <a:bodyPr wrap="square" rtlCol="0">
            <a:spAutoFit/>
          </a:bodyPr>
          <a:lstStyle/>
          <a:p>
            <a:r>
              <a:rPr lang="ja-JP" altLang="en-US" sz="3600" b="1" dirty="0"/>
              <a:t>①</a:t>
            </a:r>
          </a:p>
        </p:txBody>
      </p:sp>
      <p:pic>
        <p:nvPicPr>
          <p:cNvPr id="2" name="Picture 2" descr="イラスト むせる に対する画像結果">
            <a:extLst>
              <a:ext uri="{FF2B5EF4-FFF2-40B4-BE49-F238E27FC236}">
                <a16:creationId xmlns:a16="http://schemas.microsoft.com/office/drawing/2014/main" id="{4DDA97E9-15BA-4951-B578-823C0D6815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7468" y="336430"/>
            <a:ext cx="2764112" cy="2764112"/>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a:extLst>
              <a:ext uri="{FF2B5EF4-FFF2-40B4-BE49-F238E27FC236}">
                <a16:creationId xmlns:a16="http://schemas.microsoft.com/office/drawing/2014/main" id="{FD66175E-0057-461A-9E60-FF4AEE8112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21500" y="3280444"/>
            <a:ext cx="3321401" cy="3321401"/>
          </a:xfrm>
          <a:prstGeom prst="rect">
            <a:avLst/>
          </a:prstGeom>
        </p:spPr>
      </p:pic>
      <p:sp>
        <p:nvSpPr>
          <p:cNvPr id="11" name="テキスト ボックス 10">
            <a:extLst>
              <a:ext uri="{FF2B5EF4-FFF2-40B4-BE49-F238E27FC236}">
                <a16:creationId xmlns:a16="http://schemas.microsoft.com/office/drawing/2014/main" id="{3037BC66-F841-486D-81BD-B11DC01E6935}"/>
              </a:ext>
            </a:extLst>
          </p:cNvPr>
          <p:cNvSpPr txBox="1"/>
          <p:nvPr/>
        </p:nvSpPr>
        <p:spPr>
          <a:xfrm>
            <a:off x="7894320" y="3648484"/>
            <a:ext cx="716281" cy="646331"/>
          </a:xfrm>
          <a:prstGeom prst="rect">
            <a:avLst/>
          </a:prstGeom>
          <a:noFill/>
        </p:spPr>
        <p:txBody>
          <a:bodyPr wrap="square" rtlCol="0">
            <a:spAutoFit/>
          </a:bodyPr>
          <a:lstStyle/>
          <a:p>
            <a:r>
              <a:rPr lang="ja-JP" altLang="en-US" sz="3600" b="1" dirty="0"/>
              <a:t>④</a:t>
            </a:r>
          </a:p>
        </p:txBody>
      </p:sp>
    </p:spTree>
    <p:extLst>
      <p:ext uri="{BB962C8B-B14F-4D97-AF65-F5344CB8AC3E}">
        <p14:creationId xmlns:p14="http://schemas.microsoft.com/office/powerpoint/2010/main" val="56394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6A40D14-ACE5-4EC0-A374-C4A056A47C1D}" type="slidenum">
              <a:rPr kumimoji="1" lang="ja-JP" altLang="en-US" smtClean="0"/>
              <a:t>6</a:t>
            </a:fld>
            <a:endParaRPr kumimoji="1" lang="ja-JP" altLang="en-US"/>
          </a:p>
        </p:txBody>
      </p:sp>
      <p:sp>
        <p:nvSpPr>
          <p:cNvPr id="3" name="テキスト ボックス 2"/>
          <p:cNvSpPr txBox="1"/>
          <p:nvPr/>
        </p:nvSpPr>
        <p:spPr>
          <a:xfrm>
            <a:off x="1766884" y="2687417"/>
            <a:ext cx="10854812" cy="1108124"/>
          </a:xfrm>
          <a:prstGeom prst="rect">
            <a:avLst/>
          </a:prstGeom>
          <a:noFill/>
        </p:spPr>
        <p:txBody>
          <a:bodyPr wrap="square" rtlCol="0">
            <a:spAutoFit/>
          </a:bodyPr>
          <a:lstStyle/>
          <a:p>
            <a:r>
              <a:rPr lang="ja-JP" altLang="en-US" sz="6601" b="1" dirty="0">
                <a:solidFill>
                  <a:srgbClr val="00B050"/>
                </a:solidFill>
                <a:latin typeface="+mn-ea"/>
              </a:rPr>
              <a:t>脳はどこにある</a:t>
            </a:r>
            <a:r>
              <a:rPr lang="en-US" altLang="ja-JP" sz="6601" b="1" dirty="0">
                <a:solidFill>
                  <a:srgbClr val="00B050"/>
                </a:solidFill>
                <a:latin typeface="+mn-ea"/>
              </a:rPr>
              <a:t>…</a:t>
            </a:r>
            <a:r>
              <a:rPr lang="ja-JP" altLang="en-US" sz="6601" b="1" dirty="0">
                <a:solidFill>
                  <a:srgbClr val="00B050"/>
                </a:solidFill>
                <a:latin typeface="+mn-ea"/>
              </a:rPr>
              <a:t>？</a:t>
            </a:r>
          </a:p>
        </p:txBody>
      </p:sp>
      <p:pic>
        <p:nvPicPr>
          <p:cNvPr id="4" name="図 3">
            <a:extLst>
              <a:ext uri="{FF2B5EF4-FFF2-40B4-BE49-F238E27FC236}">
                <a16:creationId xmlns:a16="http://schemas.microsoft.com/office/drawing/2014/main" id="{9C6C9C01-097C-487B-A29F-94C074F53CF3}"/>
              </a:ext>
            </a:extLst>
          </p:cNvPr>
          <p:cNvPicPr>
            <a:picLocks noChangeAspect="1"/>
          </p:cNvPicPr>
          <p:nvPr/>
        </p:nvPicPr>
        <p:blipFill>
          <a:blip r:embed="rId3">
            <a:lum bright="20000" contrast="-20000"/>
          </a:blip>
          <a:stretch>
            <a:fillRect/>
          </a:stretch>
        </p:blipFill>
        <p:spPr>
          <a:xfrm>
            <a:off x="3320638" y="3666299"/>
            <a:ext cx="3873652" cy="3055177"/>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0601" y="4051555"/>
            <a:ext cx="2743200" cy="2487356"/>
          </a:xfrm>
          <a:prstGeom prst="rect">
            <a:avLst/>
          </a:prstGeom>
        </p:spPr>
      </p:pic>
      <p:sp>
        <p:nvSpPr>
          <p:cNvPr id="6" name="テキスト ボックス 5"/>
          <p:cNvSpPr txBox="1"/>
          <p:nvPr/>
        </p:nvSpPr>
        <p:spPr>
          <a:xfrm>
            <a:off x="1796381" y="2176299"/>
            <a:ext cx="2005780" cy="646331"/>
          </a:xfrm>
          <a:prstGeom prst="rect">
            <a:avLst/>
          </a:prstGeom>
          <a:noFill/>
        </p:spPr>
        <p:txBody>
          <a:bodyPr wrap="square" rtlCol="0">
            <a:spAutoFit/>
          </a:bodyPr>
          <a:lstStyle/>
          <a:p>
            <a:r>
              <a:rPr lang="ja-JP" altLang="en-US" sz="3600" b="1" dirty="0">
                <a:solidFill>
                  <a:srgbClr val="0070C0"/>
                </a:solidFill>
              </a:rPr>
              <a:t>のう</a:t>
            </a:r>
          </a:p>
        </p:txBody>
      </p:sp>
      <p:sp>
        <p:nvSpPr>
          <p:cNvPr id="7" name="テキスト ボックス 6"/>
          <p:cNvSpPr txBox="1"/>
          <p:nvPr/>
        </p:nvSpPr>
        <p:spPr>
          <a:xfrm>
            <a:off x="392137" y="940798"/>
            <a:ext cx="11288587" cy="1108124"/>
          </a:xfrm>
          <a:prstGeom prst="rect">
            <a:avLst/>
          </a:prstGeom>
          <a:solidFill>
            <a:srgbClr val="FFC000"/>
          </a:solidFill>
        </p:spPr>
        <p:txBody>
          <a:bodyPr wrap="square" rtlCol="0">
            <a:spAutoFit/>
          </a:bodyPr>
          <a:lstStyle/>
          <a:p>
            <a:r>
              <a:rPr lang="ja-JP" altLang="en-US" sz="6601" b="1" dirty="0">
                <a:solidFill>
                  <a:srgbClr val="FF0000"/>
                </a:solidFill>
                <a:latin typeface="+mn-ea"/>
              </a:rPr>
              <a:t>歳をとると脳にも変化がある</a:t>
            </a:r>
          </a:p>
        </p:txBody>
      </p:sp>
      <p:sp>
        <p:nvSpPr>
          <p:cNvPr id="8" name="テキスト ボックス 7"/>
          <p:cNvSpPr txBox="1"/>
          <p:nvPr/>
        </p:nvSpPr>
        <p:spPr>
          <a:xfrm>
            <a:off x="392138" y="427083"/>
            <a:ext cx="2005780" cy="646331"/>
          </a:xfrm>
          <a:prstGeom prst="rect">
            <a:avLst/>
          </a:prstGeom>
          <a:noFill/>
        </p:spPr>
        <p:txBody>
          <a:bodyPr wrap="square" rtlCol="0">
            <a:spAutoFit/>
          </a:bodyPr>
          <a:lstStyle/>
          <a:p>
            <a:r>
              <a:rPr lang="ja-JP" altLang="en-US" sz="3600" b="1" dirty="0">
                <a:solidFill>
                  <a:srgbClr val="0070C0"/>
                </a:solidFill>
              </a:rPr>
              <a:t>とし</a:t>
            </a:r>
          </a:p>
        </p:txBody>
      </p:sp>
      <p:sp>
        <p:nvSpPr>
          <p:cNvPr id="9" name="テキスト ボックス 8"/>
          <p:cNvSpPr txBox="1"/>
          <p:nvPr/>
        </p:nvSpPr>
        <p:spPr>
          <a:xfrm>
            <a:off x="4508168" y="427083"/>
            <a:ext cx="2005780" cy="646331"/>
          </a:xfrm>
          <a:prstGeom prst="rect">
            <a:avLst/>
          </a:prstGeom>
          <a:noFill/>
        </p:spPr>
        <p:txBody>
          <a:bodyPr wrap="square" rtlCol="0">
            <a:spAutoFit/>
          </a:bodyPr>
          <a:lstStyle/>
          <a:p>
            <a:r>
              <a:rPr lang="ja-JP" altLang="en-US" sz="3600" b="1" dirty="0">
                <a:solidFill>
                  <a:srgbClr val="0070C0"/>
                </a:solidFill>
              </a:rPr>
              <a:t>のう</a:t>
            </a:r>
          </a:p>
        </p:txBody>
      </p:sp>
      <p:sp>
        <p:nvSpPr>
          <p:cNvPr id="10" name="テキスト ボックス 9"/>
          <p:cNvSpPr txBox="1"/>
          <p:nvPr/>
        </p:nvSpPr>
        <p:spPr>
          <a:xfrm>
            <a:off x="7194290" y="346658"/>
            <a:ext cx="2005780" cy="646331"/>
          </a:xfrm>
          <a:prstGeom prst="rect">
            <a:avLst/>
          </a:prstGeom>
          <a:noFill/>
        </p:spPr>
        <p:txBody>
          <a:bodyPr wrap="square" rtlCol="0">
            <a:spAutoFit/>
          </a:bodyPr>
          <a:lstStyle/>
          <a:p>
            <a:r>
              <a:rPr lang="ja-JP" altLang="en-US" sz="3600" b="1" dirty="0">
                <a:solidFill>
                  <a:srgbClr val="0070C0"/>
                </a:solidFill>
              </a:rPr>
              <a:t>へんか</a:t>
            </a:r>
          </a:p>
        </p:txBody>
      </p:sp>
    </p:spTree>
    <p:extLst>
      <p:ext uri="{BB962C8B-B14F-4D97-AF65-F5344CB8AC3E}">
        <p14:creationId xmlns:p14="http://schemas.microsoft.com/office/powerpoint/2010/main" val="4254768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know01.com/wp-content/uploads/2016/02/A__4912a3ab61d71.bm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914650" y="2057400"/>
            <a:ext cx="6178550" cy="4387850"/>
          </a:xfrm>
          <a:noFill/>
          <a:extLst>
            <a:ext uri="{909E8E84-426E-40DD-AFC4-6F175D3DCCD1}">
              <a14:hiddenFill xmlns:a14="http://schemas.microsoft.com/office/drawing/2010/main">
                <a:solidFill>
                  <a:srgbClr val="FFFFFF"/>
                </a:solidFill>
              </a14:hiddenFill>
            </a:ext>
          </a:extLst>
        </p:spPr>
      </p:pic>
      <p:sp>
        <p:nvSpPr>
          <p:cNvPr id="5" name="吹き出し: 角を丸めた四角形 4">
            <a:extLst>
              <a:ext uri="{FF2B5EF4-FFF2-40B4-BE49-F238E27FC236}">
                <a16:creationId xmlns:a16="http://schemas.microsoft.com/office/drawing/2014/main" id="{566EA9B7-8733-4805-B996-D0645AFC7600}"/>
              </a:ext>
            </a:extLst>
          </p:cNvPr>
          <p:cNvSpPr/>
          <p:nvPr/>
        </p:nvSpPr>
        <p:spPr>
          <a:xfrm>
            <a:off x="749808" y="1506539"/>
            <a:ext cx="3634867" cy="1152525"/>
          </a:xfrm>
          <a:prstGeom prst="wedgeRoundRectCallout">
            <a:avLst>
              <a:gd name="adj1" fmla="val 45125"/>
              <a:gd name="adj2" fmla="val 84582"/>
              <a:gd name="adj3" fmla="val 16667"/>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solidFill>
                  <a:srgbClr val="000000"/>
                </a:solidFill>
                <a:latin typeface="HG丸ｺﾞｼｯｸM-PRO" panose="020F0600000000000000" pitchFamily="50" charset="-128"/>
                <a:ea typeface="HG丸ｺﾞｼｯｸM-PRO" panose="020F0600000000000000" pitchFamily="50" charset="-128"/>
              </a:rPr>
              <a:t>楽しい・悲しい</a:t>
            </a:r>
            <a:endParaRPr lang="ja-JP" altLang="en-US" sz="2800" b="1" dirty="0">
              <a:solidFill>
                <a:srgbClr val="000000"/>
              </a:solidFill>
              <a:latin typeface="HG丸ｺﾞｼｯｸM-PRO" panose="020F0600000000000000" pitchFamily="50" charset="-128"/>
              <a:ea typeface="HG丸ｺﾞｼｯｸM-PRO" panose="020F0600000000000000" pitchFamily="50" charset="-128"/>
            </a:endParaRPr>
          </a:p>
        </p:txBody>
      </p:sp>
      <p:sp>
        <p:nvSpPr>
          <p:cNvPr id="6" name="吹き出し: 角を丸めた四角形 5">
            <a:extLst>
              <a:ext uri="{FF2B5EF4-FFF2-40B4-BE49-F238E27FC236}">
                <a16:creationId xmlns:a16="http://schemas.microsoft.com/office/drawing/2014/main" id="{0E9C121A-0D22-4F34-BAC2-D196A97CE4F0}"/>
              </a:ext>
            </a:extLst>
          </p:cNvPr>
          <p:cNvSpPr/>
          <p:nvPr/>
        </p:nvSpPr>
        <p:spPr>
          <a:xfrm>
            <a:off x="7623175" y="2487167"/>
            <a:ext cx="2751138" cy="578295"/>
          </a:xfrm>
          <a:prstGeom prst="wedgeRoundRectCallout">
            <a:avLst>
              <a:gd name="adj1" fmla="val -44012"/>
              <a:gd name="adj2" fmla="val 77804"/>
              <a:gd name="adj3" fmla="val 16667"/>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solidFill>
                  <a:srgbClr val="000000"/>
                </a:solidFill>
                <a:latin typeface="HG丸ｺﾞｼｯｸM-PRO" panose="020F0600000000000000" pitchFamily="50" charset="-128"/>
                <a:ea typeface="HG丸ｺﾞｼｯｸM-PRO" panose="020F0600000000000000" pitchFamily="50" charset="-128"/>
              </a:rPr>
              <a:t>身体の感覚</a:t>
            </a:r>
            <a:endParaRPr lang="ja-JP" altLang="en-US" sz="2800" b="1" dirty="0">
              <a:solidFill>
                <a:srgbClr val="000000"/>
              </a:solidFill>
              <a:latin typeface="HG丸ｺﾞｼｯｸM-PRO" panose="020F0600000000000000" pitchFamily="50" charset="-128"/>
              <a:ea typeface="HG丸ｺﾞｼｯｸM-PRO" panose="020F0600000000000000" pitchFamily="50" charset="-128"/>
            </a:endParaRPr>
          </a:p>
        </p:txBody>
      </p:sp>
      <p:sp>
        <p:nvSpPr>
          <p:cNvPr id="7" name="吹き出し: 角を丸めた四角形 6">
            <a:extLst>
              <a:ext uri="{FF2B5EF4-FFF2-40B4-BE49-F238E27FC236}">
                <a16:creationId xmlns:a16="http://schemas.microsoft.com/office/drawing/2014/main" id="{B6513447-1893-42A9-A1D0-905C71DCF25E}"/>
              </a:ext>
            </a:extLst>
          </p:cNvPr>
          <p:cNvSpPr/>
          <p:nvPr/>
        </p:nvSpPr>
        <p:spPr>
          <a:xfrm>
            <a:off x="8626475" y="4938713"/>
            <a:ext cx="1525588" cy="831850"/>
          </a:xfrm>
          <a:prstGeom prst="wedgeRoundRectCallout">
            <a:avLst>
              <a:gd name="adj1" fmla="val -51204"/>
              <a:gd name="adj2" fmla="val -106441"/>
              <a:gd name="adj3" fmla="val 16667"/>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a:solidFill>
                  <a:srgbClr val="000000"/>
                </a:solidFill>
                <a:latin typeface="HG丸ｺﾞｼｯｸM-PRO" panose="020F0600000000000000" pitchFamily="50" charset="-128"/>
                <a:ea typeface="HG丸ｺﾞｼｯｸM-PRO" panose="020F0600000000000000" pitchFamily="50" charset="-128"/>
              </a:rPr>
              <a:t>見る</a:t>
            </a:r>
          </a:p>
        </p:txBody>
      </p:sp>
      <p:sp>
        <p:nvSpPr>
          <p:cNvPr id="8" name="吹き出し: 角を丸めた四角形 7">
            <a:extLst>
              <a:ext uri="{FF2B5EF4-FFF2-40B4-BE49-F238E27FC236}">
                <a16:creationId xmlns:a16="http://schemas.microsoft.com/office/drawing/2014/main" id="{6265894C-A2F3-43D2-9C86-B1A3F9B42B4A}"/>
              </a:ext>
            </a:extLst>
          </p:cNvPr>
          <p:cNvSpPr/>
          <p:nvPr/>
        </p:nvSpPr>
        <p:spPr>
          <a:xfrm>
            <a:off x="1844676" y="5511801"/>
            <a:ext cx="3022599" cy="933449"/>
          </a:xfrm>
          <a:prstGeom prst="wedgeRoundRectCallout">
            <a:avLst>
              <a:gd name="adj1" fmla="val 41834"/>
              <a:gd name="adj2" fmla="val -75038"/>
              <a:gd name="adj3" fmla="val 16667"/>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a:solidFill>
                  <a:srgbClr val="000000"/>
                </a:solidFill>
                <a:latin typeface="HG丸ｺﾞｼｯｸM-PRO" panose="020F0600000000000000" pitchFamily="50" charset="-128"/>
                <a:ea typeface="HG丸ｺﾞｼｯｸM-PRO" panose="020F0600000000000000" pitchFamily="50" charset="-128"/>
              </a:rPr>
              <a:t>思い出</a:t>
            </a:r>
            <a:r>
              <a:rPr lang="ja-JP" altLang="en-US" sz="2800" b="1" dirty="0" smtClean="0">
                <a:solidFill>
                  <a:srgbClr val="000000"/>
                </a:solidFill>
                <a:latin typeface="HG丸ｺﾞｼｯｸM-PRO" panose="020F0600000000000000" pitchFamily="50" charset="-128"/>
                <a:ea typeface="HG丸ｺﾞｼｯｸM-PRO" panose="020F0600000000000000" pitchFamily="50" charset="-128"/>
              </a:rPr>
              <a:t>す・聞く</a:t>
            </a:r>
            <a:endParaRPr lang="ja-JP" altLang="en-US" sz="2800" b="1" dirty="0">
              <a:solidFill>
                <a:srgbClr val="000000"/>
              </a:solidFill>
              <a:latin typeface="HG丸ｺﾞｼｯｸM-PRO" panose="020F0600000000000000" pitchFamily="50" charset="-128"/>
              <a:ea typeface="HG丸ｺﾞｼｯｸM-PRO" panose="020F0600000000000000" pitchFamily="50" charset="-128"/>
            </a:endParaRPr>
          </a:p>
        </p:txBody>
      </p:sp>
      <p:sp>
        <p:nvSpPr>
          <p:cNvPr id="10" name="吹き出し: 角を丸めた四角形 5">
            <a:extLst>
              <a:ext uri="{FF2B5EF4-FFF2-40B4-BE49-F238E27FC236}">
                <a16:creationId xmlns:a16="http://schemas.microsoft.com/office/drawing/2014/main" id="{AA159521-1052-456E-8D8A-BD89C864631B}"/>
              </a:ext>
            </a:extLst>
          </p:cNvPr>
          <p:cNvSpPr/>
          <p:nvPr/>
        </p:nvSpPr>
        <p:spPr>
          <a:xfrm>
            <a:off x="4635501" y="1416050"/>
            <a:ext cx="1884363" cy="857250"/>
          </a:xfrm>
          <a:prstGeom prst="wedgeRoundRectCallout">
            <a:avLst>
              <a:gd name="adj1" fmla="val 9351"/>
              <a:gd name="adj2" fmla="val 215512"/>
              <a:gd name="adj3" fmla="val 16667"/>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solidFill>
                  <a:srgbClr val="000000"/>
                </a:solidFill>
                <a:latin typeface="HG丸ｺﾞｼｯｸM-PRO" panose="020F0600000000000000" pitchFamily="50" charset="-128"/>
                <a:ea typeface="HG丸ｺﾞｼｯｸM-PRO" panose="020F0600000000000000" pitchFamily="50" charset="-128"/>
              </a:rPr>
              <a:t>走る・ジャンプ</a:t>
            </a:r>
            <a:endParaRPr lang="ja-JP" altLang="en-US" sz="2800" b="1" dirty="0">
              <a:solidFill>
                <a:srgbClr val="000000"/>
              </a:solidFill>
              <a:latin typeface="HG丸ｺﾞｼｯｸM-PRO" panose="020F0600000000000000" pitchFamily="50" charset="-128"/>
              <a:ea typeface="HG丸ｺﾞｼｯｸM-PRO" panose="020F0600000000000000" pitchFamily="50" charset="-128"/>
            </a:endParaRPr>
          </a:p>
        </p:txBody>
      </p:sp>
      <p:pic>
        <p:nvPicPr>
          <p:cNvPr id="20488" name="図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3097" y="979488"/>
            <a:ext cx="1525587"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5226" y="2314576"/>
            <a:ext cx="619125"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図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4676" y="2333626"/>
            <a:ext cx="62071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図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6889" y="2325688"/>
            <a:ext cx="56197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図 1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57457" y="5677388"/>
            <a:ext cx="106362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図 1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36028" y="4526450"/>
            <a:ext cx="125095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図 1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49788" y="5477058"/>
            <a:ext cx="696912"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正方形/長方形 16">
            <a:extLst>
              <a:ext uri="{FF2B5EF4-FFF2-40B4-BE49-F238E27FC236}">
                <a16:creationId xmlns:a16="http://schemas.microsoft.com/office/drawing/2014/main" id="{5C2DE80C-E787-4B48-AEB3-9FA2C77E8C7F}"/>
              </a:ext>
            </a:extLst>
          </p:cNvPr>
          <p:cNvSpPr/>
          <p:nvPr/>
        </p:nvSpPr>
        <p:spPr>
          <a:xfrm>
            <a:off x="1992314" y="207964"/>
            <a:ext cx="2643187" cy="719137"/>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3200" dirty="0">
                <a:latin typeface="HGMaruGothicMPRO" panose="020F0600000000000000" pitchFamily="34" charset="-128"/>
                <a:ea typeface="HGMaruGothicMPRO" panose="020F0600000000000000" pitchFamily="34" charset="-128"/>
              </a:rPr>
              <a:t>　</a:t>
            </a:r>
            <a:r>
              <a:rPr lang="ja-JP" altLang="en-US" sz="3600" b="1" dirty="0">
                <a:latin typeface="HGMaruGothicMPRO" panose="020F0600000000000000" pitchFamily="34" charset="-128"/>
                <a:ea typeface="HGMaruGothicMPRO" panose="020F0600000000000000" pitchFamily="34" charset="-128"/>
              </a:rPr>
              <a:t>脳の働き</a:t>
            </a:r>
          </a:p>
        </p:txBody>
      </p:sp>
    </p:spTree>
    <p:extLst>
      <p:ext uri="{BB962C8B-B14F-4D97-AF65-F5344CB8AC3E}">
        <p14:creationId xmlns:p14="http://schemas.microsoft.com/office/powerpoint/2010/main" val="1521817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D10D1C5-ED45-48A7-81E2-8D04183DA0C4}"/>
              </a:ext>
            </a:extLst>
          </p:cNvPr>
          <p:cNvSpPr/>
          <p:nvPr/>
        </p:nvSpPr>
        <p:spPr>
          <a:xfrm>
            <a:off x="4823955" y="174698"/>
            <a:ext cx="3203945" cy="1200585"/>
          </a:xfrm>
          <a:prstGeom prst="rect">
            <a:avLst/>
          </a:prstGeom>
        </p:spPr>
        <p:txBody>
          <a:bodyPr wrap="square">
            <a:spAutoFit/>
          </a:bodyPr>
          <a:lstStyle/>
          <a:p>
            <a:r>
              <a:rPr lang="ja-JP" altLang="en-US" sz="1801" b="1" dirty="0">
                <a:solidFill>
                  <a:srgbClr val="000000"/>
                </a:solidFill>
              </a:rPr>
              <a:t>けんこう　　　　のう</a:t>
            </a:r>
          </a:p>
          <a:p>
            <a:r>
              <a:rPr lang="ja-JP" altLang="en-US" sz="3600" dirty="0">
                <a:latin typeface="HGP創英角ﾎﾟｯﾌﾟ体" panose="040B0A00000000000000" pitchFamily="50" charset="-128"/>
                <a:ea typeface="HGP創英角ﾎﾟｯﾌﾟ体" panose="040B0A00000000000000" pitchFamily="50" charset="-128"/>
              </a:rPr>
              <a:t>健康な　 脳 </a:t>
            </a:r>
          </a:p>
          <a:p>
            <a:endParaRPr lang="ja-JP" altLang="en-US" sz="1801" dirty="0"/>
          </a:p>
        </p:txBody>
      </p:sp>
      <p:pic>
        <p:nvPicPr>
          <p:cNvPr id="4" name="図 3">
            <a:extLst>
              <a:ext uri="{FF2B5EF4-FFF2-40B4-BE49-F238E27FC236}">
                <a16:creationId xmlns:a16="http://schemas.microsoft.com/office/drawing/2014/main" id="{EC715C9F-0C91-4EBB-8AFC-432857B3BED2}"/>
              </a:ext>
            </a:extLst>
          </p:cNvPr>
          <p:cNvPicPr>
            <a:picLocks noChangeAspect="1"/>
          </p:cNvPicPr>
          <p:nvPr/>
        </p:nvPicPr>
        <p:blipFill>
          <a:blip r:embed="rId3">
            <a:lum bright="20000" contrast="-20000"/>
          </a:blip>
          <a:stretch>
            <a:fillRect/>
          </a:stretch>
        </p:blipFill>
        <p:spPr>
          <a:xfrm>
            <a:off x="5599877" y="1427627"/>
            <a:ext cx="2565145" cy="2023147"/>
          </a:xfrm>
          <a:prstGeom prst="rect">
            <a:avLst/>
          </a:prstGeom>
        </p:spPr>
      </p:pic>
      <p:sp>
        <p:nvSpPr>
          <p:cNvPr id="5" name="正方形/長方形 4">
            <a:extLst>
              <a:ext uri="{FF2B5EF4-FFF2-40B4-BE49-F238E27FC236}">
                <a16:creationId xmlns:a16="http://schemas.microsoft.com/office/drawing/2014/main" id="{1C0FA952-C9AA-4C32-9139-437170B1E00C}"/>
              </a:ext>
            </a:extLst>
          </p:cNvPr>
          <p:cNvSpPr/>
          <p:nvPr/>
        </p:nvSpPr>
        <p:spPr>
          <a:xfrm>
            <a:off x="550075" y="3346340"/>
            <a:ext cx="6096000" cy="646331"/>
          </a:xfrm>
          <a:prstGeom prst="rect">
            <a:avLst/>
          </a:prstGeom>
        </p:spPr>
        <p:txBody>
          <a:bodyPr>
            <a:spAutoFit/>
          </a:bodyPr>
          <a:lstStyle/>
          <a:p>
            <a:r>
              <a:rPr lang="ja-JP" altLang="en-US" sz="3600" dirty="0">
                <a:latin typeface="HGP創英角ﾎﾟｯﾌﾟ体" panose="040B0A00000000000000" pitchFamily="50" charset="-128"/>
                <a:ea typeface="HGP創英角ﾎﾟｯﾌﾟ体" panose="040B0A00000000000000" pitchFamily="50" charset="-128"/>
              </a:rPr>
              <a:t>ちぢんだ　 脳 </a:t>
            </a:r>
          </a:p>
        </p:txBody>
      </p:sp>
      <p:pic>
        <p:nvPicPr>
          <p:cNvPr id="7" name="図 6">
            <a:extLst>
              <a:ext uri="{FF2B5EF4-FFF2-40B4-BE49-F238E27FC236}">
                <a16:creationId xmlns:a16="http://schemas.microsoft.com/office/drawing/2014/main" id="{C08DCFE7-CB86-4B6C-AAD3-FFD85F5BFE9D}"/>
              </a:ext>
            </a:extLst>
          </p:cNvPr>
          <p:cNvPicPr>
            <a:picLocks noChangeAspect="1"/>
          </p:cNvPicPr>
          <p:nvPr/>
        </p:nvPicPr>
        <p:blipFill>
          <a:blip r:embed="rId4">
            <a:lum bright="20000" contrast="-20000"/>
          </a:blip>
          <a:stretch>
            <a:fillRect/>
          </a:stretch>
        </p:blipFill>
        <p:spPr>
          <a:xfrm>
            <a:off x="3142371" y="4703369"/>
            <a:ext cx="2306284" cy="1694796"/>
          </a:xfrm>
          <a:prstGeom prst="rect">
            <a:avLst/>
          </a:prstGeom>
        </p:spPr>
      </p:pic>
      <p:sp>
        <p:nvSpPr>
          <p:cNvPr id="8" name="正方形/長方形 7">
            <a:extLst>
              <a:ext uri="{FF2B5EF4-FFF2-40B4-BE49-F238E27FC236}">
                <a16:creationId xmlns:a16="http://schemas.microsoft.com/office/drawing/2014/main" id="{76413526-9A27-4117-BBA2-93070A10C1F0}"/>
              </a:ext>
            </a:extLst>
          </p:cNvPr>
          <p:cNvSpPr/>
          <p:nvPr/>
        </p:nvSpPr>
        <p:spPr>
          <a:xfrm>
            <a:off x="8629650" y="3029432"/>
            <a:ext cx="6096000" cy="923458"/>
          </a:xfrm>
          <a:prstGeom prst="rect">
            <a:avLst/>
          </a:prstGeom>
        </p:spPr>
        <p:txBody>
          <a:bodyPr>
            <a:spAutoFit/>
          </a:bodyPr>
          <a:lstStyle/>
          <a:p>
            <a:endParaRPr lang="ja-JP" altLang="en-US" sz="1801" dirty="0">
              <a:solidFill>
                <a:srgbClr val="000000"/>
              </a:solidFill>
            </a:endParaRPr>
          </a:p>
          <a:p>
            <a:r>
              <a:rPr lang="ja-JP" altLang="en-US" sz="3600" dirty="0">
                <a:latin typeface="HGP創英角ﾎﾟｯﾌﾟ体" panose="040B0A00000000000000" pitchFamily="50" charset="-128"/>
                <a:ea typeface="HGP創英角ﾎﾟｯﾌﾟ体" panose="040B0A00000000000000" pitchFamily="50" charset="-128"/>
              </a:rPr>
              <a:t>傷ついた　脳 </a:t>
            </a:r>
          </a:p>
        </p:txBody>
      </p:sp>
      <p:pic>
        <p:nvPicPr>
          <p:cNvPr id="10" name="図 9">
            <a:extLst>
              <a:ext uri="{FF2B5EF4-FFF2-40B4-BE49-F238E27FC236}">
                <a16:creationId xmlns:a16="http://schemas.microsoft.com/office/drawing/2014/main" id="{F415B9DE-8047-4500-8AB6-EABA2199C5D5}"/>
              </a:ext>
            </a:extLst>
          </p:cNvPr>
          <p:cNvPicPr>
            <a:picLocks noChangeAspect="1"/>
          </p:cNvPicPr>
          <p:nvPr/>
        </p:nvPicPr>
        <p:blipFill>
          <a:blip r:embed="rId5">
            <a:lum bright="20000" contrast="-20000"/>
          </a:blip>
          <a:stretch>
            <a:fillRect/>
          </a:stretch>
        </p:blipFill>
        <p:spPr>
          <a:xfrm>
            <a:off x="8165023" y="4542762"/>
            <a:ext cx="2808101" cy="1884434"/>
          </a:xfrm>
          <a:prstGeom prst="rect">
            <a:avLst/>
          </a:prstGeom>
        </p:spPr>
      </p:pic>
      <p:pic>
        <p:nvPicPr>
          <p:cNvPr id="13" name="図 12">
            <a:extLst>
              <a:ext uri="{FF2B5EF4-FFF2-40B4-BE49-F238E27FC236}">
                <a16:creationId xmlns:a16="http://schemas.microsoft.com/office/drawing/2014/main" id="{A70806A5-3638-431B-908C-EF18D76DC3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73744" y="1248805"/>
            <a:ext cx="1858450" cy="2528503"/>
          </a:xfrm>
          <a:prstGeom prst="rect">
            <a:avLst/>
          </a:prstGeom>
        </p:spPr>
      </p:pic>
      <p:pic>
        <p:nvPicPr>
          <p:cNvPr id="15" name="図 14">
            <a:extLst>
              <a:ext uri="{FF2B5EF4-FFF2-40B4-BE49-F238E27FC236}">
                <a16:creationId xmlns:a16="http://schemas.microsoft.com/office/drawing/2014/main" id="{4E5E4D30-66CD-4C28-81CA-80FEF35AA9B6}"/>
              </a:ext>
            </a:extLst>
          </p:cNvPr>
          <p:cNvPicPr>
            <a:picLocks noChangeAspect="1"/>
          </p:cNvPicPr>
          <p:nvPr/>
        </p:nvPicPr>
        <p:blipFill rotWithShape="1">
          <a:blip r:embed="rId7">
            <a:extLst>
              <a:ext uri="{28A0092B-C50C-407E-A947-70E740481C1C}">
                <a14:useLocalDpi xmlns:a14="http://schemas.microsoft.com/office/drawing/2010/main" val="0"/>
              </a:ext>
            </a:extLst>
          </a:blip>
          <a:srcRect b="36862"/>
          <a:stretch/>
        </p:blipFill>
        <p:spPr>
          <a:xfrm>
            <a:off x="946278" y="4378412"/>
            <a:ext cx="2000507" cy="1950096"/>
          </a:xfrm>
          <a:prstGeom prst="rect">
            <a:avLst/>
          </a:prstGeom>
        </p:spPr>
      </p:pic>
      <p:pic>
        <p:nvPicPr>
          <p:cNvPr id="17" name="図 16">
            <a:extLst>
              <a:ext uri="{FF2B5EF4-FFF2-40B4-BE49-F238E27FC236}">
                <a16:creationId xmlns:a16="http://schemas.microsoft.com/office/drawing/2014/main" id="{A5ACF22E-553A-46D0-BF45-E3AD59E206D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81114" y="4232285"/>
            <a:ext cx="1929860" cy="2277118"/>
          </a:xfrm>
          <a:prstGeom prst="rect">
            <a:avLst/>
          </a:prstGeom>
        </p:spPr>
      </p:pic>
      <p:sp>
        <p:nvSpPr>
          <p:cNvPr id="6" name="四角形: 角を丸くする 5">
            <a:extLst>
              <a:ext uri="{FF2B5EF4-FFF2-40B4-BE49-F238E27FC236}">
                <a16:creationId xmlns:a16="http://schemas.microsoft.com/office/drawing/2014/main" id="{305E3831-A74A-406D-996C-A7E1EA64BC86}"/>
              </a:ext>
            </a:extLst>
          </p:cNvPr>
          <p:cNvSpPr/>
          <p:nvPr/>
        </p:nvSpPr>
        <p:spPr>
          <a:xfrm>
            <a:off x="4639341" y="165368"/>
            <a:ext cx="2913321" cy="91924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a:p>
        </p:txBody>
      </p:sp>
      <p:sp>
        <p:nvSpPr>
          <p:cNvPr id="9" name="四角形: 角を丸くする 8">
            <a:extLst>
              <a:ext uri="{FF2B5EF4-FFF2-40B4-BE49-F238E27FC236}">
                <a16:creationId xmlns:a16="http://schemas.microsoft.com/office/drawing/2014/main" id="{AE5F89F1-592D-4F0C-97D6-128C95E90B89}"/>
              </a:ext>
            </a:extLst>
          </p:cNvPr>
          <p:cNvSpPr/>
          <p:nvPr/>
        </p:nvSpPr>
        <p:spPr>
          <a:xfrm>
            <a:off x="3657600" y="1196205"/>
            <a:ext cx="4784651" cy="2633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a:p>
        </p:txBody>
      </p:sp>
      <p:sp>
        <p:nvSpPr>
          <p:cNvPr id="11" name="四角形: 角を丸くする 10">
            <a:extLst>
              <a:ext uri="{FF2B5EF4-FFF2-40B4-BE49-F238E27FC236}">
                <a16:creationId xmlns:a16="http://schemas.microsoft.com/office/drawing/2014/main" id="{3FE47AEE-B4EA-4253-B2E5-36CD74FC15BE}"/>
              </a:ext>
            </a:extLst>
          </p:cNvPr>
          <p:cNvSpPr/>
          <p:nvPr/>
        </p:nvSpPr>
        <p:spPr>
          <a:xfrm>
            <a:off x="417536" y="3289979"/>
            <a:ext cx="3057988" cy="77218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a:p>
        </p:txBody>
      </p:sp>
      <p:sp>
        <p:nvSpPr>
          <p:cNvPr id="12" name="四角形: 角を丸くする 11">
            <a:extLst>
              <a:ext uri="{FF2B5EF4-FFF2-40B4-BE49-F238E27FC236}">
                <a16:creationId xmlns:a16="http://schemas.microsoft.com/office/drawing/2014/main" id="{F6FE3DA0-B2F5-464E-A89B-7B1BAD7FDF61}"/>
              </a:ext>
            </a:extLst>
          </p:cNvPr>
          <p:cNvSpPr/>
          <p:nvPr/>
        </p:nvSpPr>
        <p:spPr>
          <a:xfrm>
            <a:off x="868705" y="4205004"/>
            <a:ext cx="4549193" cy="24845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a:p>
        </p:txBody>
      </p:sp>
      <p:sp>
        <p:nvSpPr>
          <p:cNvPr id="14" name="四角形: 角を丸くする 13">
            <a:extLst>
              <a:ext uri="{FF2B5EF4-FFF2-40B4-BE49-F238E27FC236}">
                <a16:creationId xmlns:a16="http://schemas.microsoft.com/office/drawing/2014/main" id="{BEF76C94-A143-490C-898C-319924E6C487}"/>
              </a:ext>
            </a:extLst>
          </p:cNvPr>
          <p:cNvSpPr/>
          <p:nvPr/>
        </p:nvSpPr>
        <p:spPr>
          <a:xfrm>
            <a:off x="8650325" y="3288300"/>
            <a:ext cx="2808101" cy="66446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a:p>
        </p:txBody>
      </p:sp>
      <p:sp>
        <p:nvSpPr>
          <p:cNvPr id="16" name="四角形: 角を丸くする 15">
            <a:extLst>
              <a:ext uri="{FF2B5EF4-FFF2-40B4-BE49-F238E27FC236}">
                <a16:creationId xmlns:a16="http://schemas.microsoft.com/office/drawing/2014/main" id="{BCB30ECE-CAC6-4B0C-956C-0EF3E1F73CB3}"/>
              </a:ext>
            </a:extLst>
          </p:cNvPr>
          <p:cNvSpPr/>
          <p:nvPr/>
        </p:nvSpPr>
        <p:spPr>
          <a:xfrm>
            <a:off x="6503260" y="4216082"/>
            <a:ext cx="4214681" cy="22747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a:p>
        </p:txBody>
      </p:sp>
      <p:sp>
        <p:nvSpPr>
          <p:cNvPr id="18" name="矢印: 折線 17">
            <a:extLst>
              <a:ext uri="{FF2B5EF4-FFF2-40B4-BE49-F238E27FC236}">
                <a16:creationId xmlns:a16="http://schemas.microsoft.com/office/drawing/2014/main" id="{7A829BCB-EA23-462F-922C-5DA08A5218B4}"/>
              </a:ext>
            </a:extLst>
          </p:cNvPr>
          <p:cNvSpPr/>
          <p:nvPr/>
        </p:nvSpPr>
        <p:spPr>
          <a:xfrm rot="5400000">
            <a:off x="8561322" y="1900932"/>
            <a:ext cx="1130788" cy="1128880"/>
          </a:xfrm>
          <a:prstGeom prst="bentArrow">
            <a:avLst>
              <a:gd name="adj1" fmla="val 25000"/>
              <a:gd name="adj2" fmla="val 25763"/>
              <a:gd name="adj3" fmla="val 25000"/>
              <a:gd name="adj4" fmla="val 437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a:solidFill>
                <a:schemeClr val="tx1"/>
              </a:solidFill>
            </a:endParaRPr>
          </a:p>
        </p:txBody>
      </p:sp>
      <p:sp>
        <p:nvSpPr>
          <p:cNvPr id="19" name="矢印: 折線 18">
            <a:extLst>
              <a:ext uri="{FF2B5EF4-FFF2-40B4-BE49-F238E27FC236}">
                <a16:creationId xmlns:a16="http://schemas.microsoft.com/office/drawing/2014/main" id="{A88B3E56-7244-4B1C-B549-1031B559F86E}"/>
              </a:ext>
            </a:extLst>
          </p:cNvPr>
          <p:cNvSpPr/>
          <p:nvPr/>
        </p:nvSpPr>
        <p:spPr>
          <a:xfrm rot="16200000" flipH="1">
            <a:off x="2253314" y="1834549"/>
            <a:ext cx="1183122" cy="1209307"/>
          </a:xfrm>
          <a:prstGeom prst="bentArrow">
            <a:avLst>
              <a:gd name="adj1" fmla="val 23076"/>
              <a:gd name="adj2" fmla="val 28960"/>
              <a:gd name="adj3" fmla="val 28491"/>
              <a:gd name="adj4" fmla="val 437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a:solidFill>
                <a:schemeClr val="tx1"/>
              </a:solidFill>
            </a:endParaRPr>
          </a:p>
        </p:txBody>
      </p:sp>
      <p:sp>
        <p:nvSpPr>
          <p:cNvPr id="21" name="スライド番号プレースホルダー 20">
            <a:extLst>
              <a:ext uri="{FF2B5EF4-FFF2-40B4-BE49-F238E27FC236}">
                <a16:creationId xmlns:a16="http://schemas.microsoft.com/office/drawing/2014/main" id="{3A368A59-0297-4827-B0A5-FBEFBBF24BD0}"/>
              </a:ext>
            </a:extLst>
          </p:cNvPr>
          <p:cNvSpPr>
            <a:spLocks noGrp="1"/>
          </p:cNvSpPr>
          <p:nvPr>
            <p:ph type="sldNum" sz="quarter" idx="12"/>
          </p:nvPr>
        </p:nvSpPr>
        <p:spPr/>
        <p:txBody>
          <a:bodyPr/>
          <a:lstStyle/>
          <a:p>
            <a:fld id="{96A40D14-ACE5-4EC0-A374-C4A056A47C1D}" type="slidenum">
              <a:rPr kumimoji="1" lang="ja-JP" altLang="en-US" smtClean="0"/>
              <a:t>8</a:t>
            </a:fld>
            <a:endParaRPr kumimoji="1" lang="ja-JP" altLang="en-US"/>
          </a:p>
        </p:txBody>
      </p:sp>
      <p:sp>
        <p:nvSpPr>
          <p:cNvPr id="3" name="テキスト ボックス 2"/>
          <p:cNvSpPr txBox="1"/>
          <p:nvPr/>
        </p:nvSpPr>
        <p:spPr>
          <a:xfrm>
            <a:off x="526799" y="1202269"/>
            <a:ext cx="3338875" cy="707886"/>
          </a:xfrm>
          <a:prstGeom prst="rect">
            <a:avLst/>
          </a:prstGeom>
          <a:noFill/>
        </p:spPr>
        <p:txBody>
          <a:bodyPr wrap="square" rtlCol="0">
            <a:spAutoFit/>
          </a:bodyPr>
          <a:lstStyle/>
          <a:p>
            <a:r>
              <a:rPr lang="ja-JP" altLang="en-US" sz="4000" b="1" dirty="0">
                <a:solidFill>
                  <a:srgbClr val="00B050"/>
                </a:solidFill>
              </a:rPr>
              <a:t>歳をとると</a:t>
            </a:r>
          </a:p>
        </p:txBody>
      </p:sp>
      <p:sp>
        <p:nvSpPr>
          <p:cNvPr id="22" name="テキスト ボックス 21"/>
          <p:cNvSpPr txBox="1"/>
          <p:nvPr/>
        </p:nvSpPr>
        <p:spPr>
          <a:xfrm>
            <a:off x="8644077" y="1209506"/>
            <a:ext cx="3338875" cy="707886"/>
          </a:xfrm>
          <a:prstGeom prst="rect">
            <a:avLst/>
          </a:prstGeom>
          <a:noFill/>
        </p:spPr>
        <p:txBody>
          <a:bodyPr wrap="square" rtlCol="0">
            <a:spAutoFit/>
          </a:bodyPr>
          <a:lstStyle/>
          <a:p>
            <a:r>
              <a:rPr lang="ja-JP" altLang="en-US" sz="4000" b="1" dirty="0">
                <a:solidFill>
                  <a:srgbClr val="00B050"/>
                </a:solidFill>
              </a:rPr>
              <a:t>歳をとると</a:t>
            </a:r>
          </a:p>
        </p:txBody>
      </p:sp>
      <p:sp>
        <p:nvSpPr>
          <p:cNvPr id="23" name="テキスト ボックス 22"/>
          <p:cNvSpPr txBox="1"/>
          <p:nvPr/>
        </p:nvSpPr>
        <p:spPr>
          <a:xfrm>
            <a:off x="526798" y="828594"/>
            <a:ext cx="1297340" cy="461665"/>
          </a:xfrm>
          <a:prstGeom prst="rect">
            <a:avLst/>
          </a:prstGeom>
          <a:noFill/>
        </p:spPr>
        <p:txBody>
          <a:bodyPr wrap="square" rtlCol="0">
            <a:spAutoFit/>
          </a:bodyPr>
          <a:lstStyle/>
          <a:p>
            <a:r>
              <a:rPr lang="ja-JP" altLang="en-US" sz="2400" b="1" dirty="0">
                <a:solidFill>
                  <a:srgbClr val="0070C0"/>
                </a:solidFill>
              </a:rPr>
              <a:t>とし</a:t>
            </a:r>
          </a:p>
        </p:txBody>
      </p:sp>
      <p:sp>
        <p:nvSpPr>
          <p:cNvPr id="24" name="テキスト ボックス 23"/>
          <p:cNvSpPr txBox="1"/>
          <p:nvPr/>
        </p:nvSpPr>
        <p:spPr>
          <a:xfrm>
            <a:off x="8606672" y="836974"/>
            <a:ext cx="1297340" cy="461665"/>
          </a:xfrm>
          <a:prstGeom prst="rect">
            <a:avLst/>
          </a:prstGeom>
          <a:noFill/>
        </p:spPr>
        <p:txBody>
          <a:bodyPr wrap="square" rtlCol="0">
            <a:spAutoFit/>
          </a:bodyPr>
          <a:lstStyle/>
          <a:p>
            <a:r>
              <a:rPr lang="ja-JP" altLang="en-US" sz="2400" b="1" dirty="0">
                <a:solidFill>
                  <a:srgbClr val="0070C0"/>
                </a:solidFill>
              </a:rPr>
              <a:t>とし</a:t>
            </a:r>
          </a:p>
        </p:txBody>
      </p:sp>
      <p:sp>
        <p:nvSpPr>
          <p:cNvPr id="25" name="テキスト ボックス 24"/>
          <p:cNvSpPr txBox="1"/>
          <p:nvPr/>
        </p:nvSpPr>
        <p:spPr>
          <a:xfrm>
            <a:off x="2656381" y="2924446"/>
            <a:ext cx="1297340" cy="461665"/>
          </a:xfrm>
          <a:prstGeom prst="rect">
            <a:avLst/>
          </a:prstGeom>
          <a:noFill/>
        </p:spPr>
        <p:txBody>
          <a:bodyPr wrap="square" rtlCol="0">
            <a:spAutoFit/>
          </a:bodyPr>
          <a:lstStyle/>
          <a:p>
            <a:r>
              <a:rPr lang="ja-JP" altLang="en-US" sz="2400" b="1" dirty="0"/>
              <a:t>のう</a:t>
            </a:r>
          </a:p>
        </p:txBody>
      </p:sp>
      <p:sp>
        <p:nvSpPr>
          <p:cNvPr id="26" name="テキスト ボックス 25"/>
          <p:cNvSpPr txBox="1"/>
          <p:nvPr/>
        </p:nvSpPr>
        <p:spPr>
          <a:xfrm>
            <a:off x="10668843" y="2888498"/>
            <a:ext cx="1297340" cy="461665"/>
          </a:xfrm>
          <a:prstGeom prst="rect">
            <a:avLst/>
          </a:prstGeom>
          <a:noFill/>
        </p:spPr>
        <p:txBody>
          <a:bodyPr wrap="square" rtlCol="0">
            <a:spAutoFit/>
          </a:bodyPr>
          <a:lstStyle/>
          <a:p>
            <a:r>
              <a:rPr lang="ja-JP" altLang="en-US" sz="2400" b="1" dirty="0"/>
              <a:t>のう</a:t>
            </a:r>
          </a:p>
        </p:txBody>
      </p:sp>
      <p:sp>
        <p:nvSpPr>
          <p:cNvPr id="27" name="テキスト ボックス 26"/>
          <p:cNvSpPr txBox="1"/>
          <p:nvPr/>
        </p:nvSpPr>
        <p:spPr>
          <a:xfrm>
            <a:off x="8583556" y="2925337"/>
            <a:ext cx="1297340" cy="461665"/>
          </a:xfrm>
          <a:prstGeom prst="rect">
            <a:avLst/>
          </a:prstGeom>
          <a:noFill/>
        </p:spPr>
        <p:txBody>
          <a:bodyPr wrap="square" rtlCol="0">
            <a:spAutoFit/>
          </a:bodyPr>
          <a:lstStyle/>
          <a:p>
            <a:r>
              <a:rPr lang="ja-JP" altLang="en-US" sz="2400" b="1" dirty="0"/>
              <a:t>きず</a:t>
            </a:r>
          </a:p>
        </p:txBody>
      </p:sp>
    </p:spTree>
    <p:extLst>
      <p:ext uri="{BB962C8B-B14F-4D97-AF65-F5344CB8AC3E}">
        <p14:creationId xmlns:p14="http://schemas.microsoft.com/office/powerpoint/2010/main" val="2860320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DF6930C-F179-456E-8EE4-DEC0951B6C53}"/>
              </a:ext>
            </a:extLst>
          </p:cNvPr>
          <p:cNvSpPr/>
          <p:nvPr/>
        </p:nvSpPr>
        <p:spPr>
          <a:xfrm>
            <a:off x="340619" y="156849"/>
            <a:ext cx="11233282" cy="4432367"/>
          </a:xfrm>
          <a:prstGeom prst="rect">
            <a:avLst/>
          </a:prstGeom>
        </p:spPr>
        <p:txBody>
          <a:bodyPr wrap="square">
            <a:spAutoFit/>
          </a:bodyPr>
          <a:lstStyle/>
          <a:p>
            <a:pPr>
              <a:lnSpc>
                <a:spcPct val="150000"/>
              </a:lnSpc>
            </a:pPr>
            <a:endParaRPr lang="ja-JP" altLang="en-US" sz="1801" dirty="0">
              <a:solidFill>
                <a:srgbClr val="000000"/>
              </a:solidFill>
            </a:endParaRPr>
          </a:p>
          <a:p>
            <a:pPr>
              <a:lnSpc>
                <a:spcPct val="150000"/>
              </a:lnSpc>
            </a:pPr>
            <a:r>
              <a:rPr lang="ja-JP" altLang="en-US" sz="4800" dirty="0">
                <a:latin typeface="HGP創英角ﾎﾟｯﾌﾟ体" panose="040B0A00000000000000" pitchFamily="50" charset="-128"/>
                <a:ea typeface="HGP創英角ﾎﾟｯﾌﾟ体" panose="040B0A00000000000000" pitchFamily="50" charset="-128"/>
              </a:rPr>
              <a:t>歳をとると かかりやすい 病気の一つに </a:t>
            </a:r>
            <a:endParaRPr lang="en-US" altLang="ja-JP" sz="4800" dirty="0">
              <a:latin typeface="HGP創英角ﾎﾟｯﾌﾟ体" panose="040B0A00000000000000" pitchFamily="50" charset="-128"/>
              <a:ea typeface="HGP創英角ﾎﾟｯﾌﾟ体" panose="040B0A00000000000000" pitchFamily="50" charset="-128"/>
            </a:endParaRPr>
          </a:p>
          <a:p>
            <a:pPr>
              <a:lnSpc>
                <a:spcPct val="150000"/>
              </a:lnSpc>
            </a:pPr>
            <a:r>
              <a:rPr lang="en-US" altLang="ja-JP" sz="6000" b="1" dirty="0">
                <a:solidFill>
                  <a:srgbClr val="FF0000"/>
                </a:solidFill>
              </a:rPr>
              <a:t>『 </a:t>
            </a:r>
            <a:r>
              <a:rPr lang="ja-JP" altLang="en-US" sz="6000" b="1" dirty="0">
                <a:solidFill>
                  <a:srgbClr val="FF0000"/>
                </a:solidFill>
              </a:rPr>
              <a:t>認知症 （にんちしょう） </a:t>
            </a:r>
            <a:r>
              <a:rPr lang="en-US" altLang="ja-JP" sz="6000" b="1" dirty="0">
                <a:solidFill>
                  <a:srgbClr val="FF0000"/>
                </a:solidFill>
              </a:rPr>
              <a:t>』</a:t>
            </a:r>
          </a:p>
          <a:p>
            <a:pPr>
              <a:lnSpc>
                <a:spcPct val="150000"/>
              </a:lnSpc>
            </a:pPr>
            <a:r>
              <a:rPr lang="en-US" altLang="ja-JP" sz="1801" dirty="0"/>
              <a:t> </a:t>
            </a:r>
            <a:r>
              <a:rPr lang="ja-JP" altLang="en-US" sz="1801" dirty="0"/>
              <a:t>　　　　　　　　　　　　　　　</a:t>
            </a:r>
            <a:r>
              <a:rPr lang="ja-JP" altLang="en-US" sz="4400" dirty="0">
                <a:latin typeface="HGP創英角ﾎﾟｯﾌﾟ体" panose="040B0A00000000000000" pitchFamily="50" charset="-128"/>
                <a:ea typeface="HGP創英角ﾎﾟｯﾌﾟ体" panose="040B0A00000000000000" pitchFamily="50" charset="-128"/>
              </a:rPr>
              <a:t>　という病気があります。 </a:t>
            </a:r>
          </a:p>
          <a:p>
            <a:pPr>
              <a:lnSpc>
                <a:spcPct val="150000"/>
              </a:lnSpc>
            </a:pPr>
            <a:endParaRPr lang="ja-JP" altLang="en-US" sz="1801" dirty="0"/>
          </a:p>
        </p:txBody>
      </p:sp>
      <p:sp>
        <p:nvSpPr>
          <p:cNvPr id="5" name="正方形/長方形 4">
            <a:extLst>
              <a:ext uri="{FF2B5EF4-FFF2-40B4-BE49-F238E27FC236}">
                <a16:creationId xmlns:a16="http://schemas.microsoft.com/office/drawing/2014/main" id="{A08E60A5-497F-4987-9F1A-B32C9F955433}"/>
              </a:ext>
            </a:extLst>
          </p:cNvPr>
          <p:cNvSpPr/>
          <p:nvPr/>
        </p:nvSpPr>
        <p:spPr>
          <a:xfrm>
            <a:off x="3048000" y="3105836"/>
            <a:ext cx="6096000" cy="646587"/>
          </a:xfrm>
          <a:prstGeom prst="rect">
            <a:avLst/>
          </a:prstGeom>
        </p:spPr>
        <p:txBody>
          <a:bodyPr>
            <a:spAutoFit/>
          </a:bodyPr>
          <a:lstStyle/>
          <a:p>
            <a:endParaRPr lang="ja-JP" altLang="en-US" sz="1801" dirty="0">
              <a:solidFill>
                <a:srgbClr val="000000"/>
              </a:solidFill>
            </a:endParaRPr>
          </a:p>
          <a:p>
            <a:endParaRPr lang="ja-JP" altLang="en-US" sz="1801" dirty="0"/>
          </a:p>
        </p:txBody>
      </p:sp>
      <p:sp>
        <p:nvSpPr>
          <p:cNvPr id="4" name="正方形/長方形 3">
            <a:extLst>
              <a:ext uri="{FF2B5EF4-FFF2-40B4-BE49-F238E27FC236}">
                <a16:creationId xmlns:a16="http://schemas.microsoft.com/office/drawing/2014/main" id="{577EF3FA-84EB-4327-90C5-85BA6E8F49AA}"/>
              </a:ext>
            </a:extLst>
          </p:cNvPr>
          <p:cNvSpPr/>
          <p:nvPr/>
        </p:nvSpPr>
        <p:spPr>
          <a:xfrm>
            <a:off x="3823424" y="3866496"/>
            <a:ext cx="4675083" cy="707886"/>
          </a:xfrm>
          <a:prstGeom prst="rect">
            <a:avLst/>
          </a:prstGeom>
        </p:spPr>
        <p:txBody>
          <a:bodyPr wrap="square">
            <a:spAutoFit/>
          </a:bodyPr>
          <a:lstStyle/>
          <a:p>
            <a:endParaRPr lang="ja-JP" altLang="en-US" sz="800" b="1" dirty="0">
              <a:solidFill>
                <a:srgbClr val="000000"/>
              </a:solidFill>
              <a:latin typeface="HG丸ｺﾞｼｯｸM-PRO" panose="020F0600000000000000" pitchFamily="50" charset="-128"/>
              <a:ea typeface="HG丸ｺﾞｼｯｸM-PRO" panose="020F0600000000000000" pitchFamily="50" charset="-128"/>
            </a:endParaRPr>
          </a:p>
          <a:p>
            <a:r>
              <a:rPr lang="ja-JP" altLang="en-US" sz="3200" b="1" dirty="0">
                <a:solidFill>
                  <a:srgbClr val="0070C0"/>
                </a:solidFill>
                <a:latin typeface="HG丸ｺﾞｼｯｸM-PRO" panose="020F0600000000000000" pitchFamily="50" charset="-128"/>
                <a:ea typeface="HG丸ｺﾞｼｯｸM-PRO" panose="020F0600000000000000" pitchFamily="50" charset="-128"/>
              </a:rPr>
              <a:t>その原因は・・・ </a:t>
            </a:r>
            <a:endParaRPr lang="ja-JP" altLang="en-US" sz="3200" b="1" dirty="0">
              <a:solidFill>
                <a:srgbClr val="0070C0"/>
              </a:solidFill>
            </a:endParaRPr>
          </a:p>
        </p:txBody>
      </p:sp>
      <p:sp>
        <p:nvSpPr>
          <p:cNvPr id="3" name="テキスト ボックス 2">
            <a:extLst>
              <a:ext uri="{FF2B5EF4-FFF2-40B4-BE49-F238E27FC236}">
                <a16:creationId xmlns:a16="http://schemas.microsoft.com/office/drawing/2014/main" id="{D91FE54D-B105-498A-BA19-9056B8200DFB}"/>
              </a:ext>
            </a:extLst>
          </p:cNvPr>
          <p:cNvSpPr txBox="1"/>
          <p:nvPr/>
        </p:nvSpPr>
        <p:spPr>
          <a:xfrm>
            <a:off x="478185" y="317500"/>
            <a:ext cx="10358130" cy="461665"/>
          </a:xfrm>
          <a:prstGeom prst="rect">
            <a:avLst/>
          </a:prstGeom>
          <a:noFill/>
        </p:spPr>
        <p:txBody>
          <a:bodyPr wrap="square" rtlCol="0">
            <a:spAutoFit/>
          </a:bodyPr>
          <a:lstStyle/>
          <a:p>
            <a:r>
              <a:rPr lang="ja-JP" altLang="en-US" sz="2400" dirty="0">
                <a:latin typeface="HGP創英角ｺﾞｼｯｸUB" panose="020B0900000000000000" pitchFamily="50" charset="-128"/>
                <a:ea typeface="HGP創英角ｺﾞｼｯｸUB" panose="020B0900000000000000" pitchFamily="50" charset="-128"/>
              </a:rPr>
              <a:t>とし　　　　　　　　　　　　　　　　　　　　　　　　　　　　　びょうき</a:t>
            </a:r>
          </a:p>
        </p:txBody>
      </p:sp>
      <p:grpSp>
        <p:nvGrpSpPr>
          <p:cNvPr id="11" name="グループ化 10">
            <a:extLst>
              <a:ext uri="{FF2B5EF4-FFF2-40B4-BE49-F238E27FC236}">
                <a16:creationId xmlns:a16="http://schemas.microsoft.com/office/drawing/2014/main" id="{704D9B3D-1B61-4A94-A364-F30763070DF7}"/>
              </a:ext>
            </a:extLst>
          </p:cNvPr>
          <p:cNvGrpSpPr/>
          <p:nvPr/>
        </p:nvGrpSpPr>
        <p:grpSpPr>
          <a:xfrm>
            <a:off x="3581402" y="4664304"/>
            <a:ext cx="8465577" cy="1879116"/>
            <a:chOff x="3514084" y="4661473"/>
            <a:chExt cx="8465577" cy="1879117"/>
          </a:xfrm>
        </p:grpSpPr>
        <p:sp>
          <p:nvSpPr>
            <p:cNvPr id="10" name="正方形/長方形 9">
              <a:extLst>
                <a:ext uri="{FF2B5EF4-FFF2-40B4-BE49-F238E27FC236}">
                  <a16:creationId xmlns:a16="http://schemas.microsoft.com/office/drawing/2014/main" id="{DF8366FF-92F8-4788-898D-E53B3DFB2D44}"/>
                </a:ext>
              </a:extLst>
            </p:cNvPr>
            <p:cNvSpPr/>
            <p:nvPr/>
          </p:nvSpPr>
          <p:spPr>
            <a:xfrm>
              <a:off x="3688689" y="4661526"/>
              <a:ext cx="8162693" cy="177385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a:p>
          </p:txBody>
        </p:sp>
        <p:sp>
          <p:nvSpPr>
            <p:cNvPr id="6" name="正方形/長方形 5">
              <a:extLst>
                <a:ext uri="{FF2B5EF4-FFF2-40B4-BE49-F238E27FC236}">
                  <a16:creationId xmlns:a16="http://schemas.microsoft.com/office/drawing/2014/main" id="{E1E7BE41-01B4-4217-AA4C-ECB19C09F65E}"/>
                </a:ext>
              </a:extLst>
            </p:cNvPr>
            <p:cNvSpPr/>
            <p:nvPr/>
          </p:nvSpPr>
          <p:spPr>
            <a:xfrm>
              <a:off x="3514084" y="5001578"/>
              <a:ext cx="8465577" cy="1539012"/>
            </a:xfrm>
            <a:prstGeom prst="rect">
              <a:avLst/>
            </a:prstGeom>
          </p:spPr>
          <p:txBody>
            <a:bodyPr wrap="square">
              <a:spAutoFit/>
            </a:bodyPr>
            <a:lstStyle/>
            <a:p>
              <a:r>
                <a:rPr lang="en-US" altLang="ja-JP" sz="4000" b="1" dirty="0">
                  <a:solidFill>
                    <a:srgbClr val="FF0000"/>
                  </a:solidFill>
                </a:rPr>
                <a:t>『 </a:t>
              </a:r>
              <a:r>
                <a:rPr lang="ja-JP" altLang="en-US" sz="4000" b="1" dirty="0" smtClean="0">
                  <a:solidFill>
                    <a:srgbClr val="FF0000"/>
                  </a:solidFill>
                </a:rPr>
                <a:t>脳がちぢんだり、傷ついたりして</a:t>
              </a:r>
              <a:endParaRPr lang="en-US" altLang="ja-JP" sz="4000" b="1" dirty="0">
                <a:solidFill>
                  <a:srgbClr val="FF0000"/>
                </a:solidFill>
              </a:endParaRPr>
            </a:p>
            <a:p>
              <a:endParaRPr lang="ja-JP" altLang="en-US" sz="1401" b="1" dirty="0">
                <a:solidFill>
                  <a:srgbClr val="FF0000"/>
                </a:solidFill>
              </a:endParaRPr>
            </a:p>
            <a:p>
              <a:r>
                <a:rPr lang="ja-JP" altLang="en-US" sz="4000" b="1" dirty="0">
                  <a:solidFill>
                    <a:srgbClr val="FF0000"/>
                  </a:solidFill>
                </a:rPr>
                <a:t>　　働きが悪くなってしまうこと </a:t>
              </a:r>
              <a:r>
                <a:rPr lang="en-US" altLang="ja-JP" sz="4000" b="1" dirty="0">
                  <a:solidFill>
                    <a:srgbClr val="FF0000"/>
                  </a:solidFill>
                </a:rPr>
                <a:t>』</a:t>
              </a:r>
              <a:endParaRPr lang="ja-JP" altLang="en-US" sz="4000" b="1" dirty="0">
                <a:solidFill>
                  <a:srgbClr val="FF0000"/>
                </a:solidFill>
              </a:endParaRPr>
            </a:p>
          </p:txBody>
        </p:sp>
        <p:sp>
          <p:nvSpPr>
            <p:cNvPr id="7" name="テキスト ボックス 6">
              <a:extLst>
                <a:ext uri="{FF2B5EF4-FFF2-40B4-BE49-F238E27FC236}">
                  <a16:creationId xmlns:a16="http://schemas.microsoft.com/office/drawing/2014/main" id="{7E3B1CCB-C7E2-4A8B-850A-A6A99BC11F56}"/>
                </a:ext>
              </a:extLst>
            </p:cNvPr>
            <p:cNvSpPr txBox="1"/>
            <p:nvPr/>
          </p:nvSpPr>
          <p:spPr>
            <a:xfrm>
              <a:off x="4183159" y="4661473"/>
              <a:ext cx="797012" cy="400110"/>
            </a:xfrm>
            <a:prstGeom prst="rect">
              <a:avLst/>
            </a:prstGeom>
            <a:noFill/>
          </p:spPr>
          <p:txBody>
            <a:bodyPr wrap="square" rtlCol="0">
              <a:spAutoFit/>
            </a:bodyPr>
            <a:lstStyle/>
            <a:p>
              <a:r>
                <a:rPr lang="ja-JP" altLang="en-US" sz="2000" dirty="0">
                  <a:solidFill>
                    <a:srgbClr val="FF0000"/>
                  </a:solidFill>
                  <a:latin typeface="HGP創英角ｺﾞｼｯｸUB" panose="020B0900000000000000" pitchFamily="50" charset="-128"/>
                  <a:ea typeface="HGP創英角ｺﾞｼｯｸUB" panose="020B0900000000000000" pitchFamily="50" charset="-128"/>
                </a:rPr>
                <a:t>のう　　　</a:t>
              </a:r>
            </a:p>
          </p:txBody>
        </p:sp>
        <p:sp>
          <p:nvSpPr>
            <p:cNvPr id="9" name="テキスト ボックス 8">
              <a:extLst>
                <a:ext uri="{FF2B5EF4-FFF2-40B4-BE49-F238E27FC236}">
                  <a16:creationId xmlns:a16="http://schemas.microsoft.com/office/drawing/2014/main" id="{2BD9DFA1-EA39-462D-85F2-679E8E4A380F}"/>
                </a:ext>
              </a:extLst>
            </p:cNvPr>
            <p:cNvSpPr txBox="1"/>
            <p:nvPr/>
          </p:nvSpPr>
          <p:spPr>
            <a:xfrm>
              <a:off x="4446468" y="5548426"/>
              <a:ext cx="7127431" cy="400110"/>
            </a:xfrm>
            <a:prstGeom prst="rect">
              <a:avLst/>
            </a:prstGeom>
            <a:noFill/>
          </p:spPr>
          <p:txBody>
            <a:bodyPr wrap="square" rtlCol="0">
              <a:spAutoFit/>
            </a:bodyPr>
            <a:lstStyle/>
            <a:p>
              <a:r>
                <a:rPr lang="ja-JP" altLang="en-US" sz="2000" dirty="0">
                  <a:solidFill>
                    <a:srgbClr val="FF0000"/>
                  </a:solidFill>
                  <a:latin typeface="HGP創英角ｺﾞｼｯｸUB" panose="020B0900000000000000" pitchFamily="50" charset="-128"/>
                  <a:ea typeface="HGP創英角ｺﾞｼｯｸUB" panose="020B0900000000000000" pitchFamily="50" charset="-128"/>
                </a:rPr>
                <a:t>はたら　　　　　わる</a:t>
              </a:r>
            </a:p>
          </p:txBody>
        </p:sp>
      </p:grpSp>
      <p:sp>
        <p:nvSpPr>
          <p:cNvPr id="13" name="スライド番号プレースホルダー 12">
            <a:extLst>
              <a:ext uri="{FF2B5EF4-FFF2-40B4-BE49-F238E27FC236}">
                <a16:creationId xmlns:a16="http://schemas.microsoft.com/office/drawing/2014/main" id="{F9F85B02-66C9-469D-AC95-9551C81D4514}"/>
              </a:ext>
            </a:extLst>
          </p:cNvPr>
          <p:cNvSpPr>
            <a:spLocks noGrp="1"/>
          </p:cNvSpPr>
          <p:nvPr>
            <p:ph type="sldNum" sz="quarter" idx="12"/>
          </p:nvPr>
        </p:nvSpPr>
        <p:spPr/>
        <p:txBody>
          <a:bodyPr/>
          <a:lstStyle/>
          <a:p>
            <a:fld id="{96A40D14-ACE5-4EC0-A374-C4A056A47C1D}" type="slidenum">
              <a:rPr kumimoji="1" lang="ja-JP" altLang="en-US" smtClean="0"/>
              <a:t>9</a:t>
            </a:fld>
            <a:endParaRPr kumimoji="1" lang="ja-JP" altLang="en-US"/>
          </a:p>
        </p:txBody>
      </p:sp>
      <p:pic>
        <p:nvPicPr>
          <p:cNvPr id="17" name="図 16">
            <a:extLst>
              <a:ext uri="{FF2B5EF4-FFF2-40B4-BE49-F238E27FC236}">
                <a16:creationId xmlns:a16="http://schemas.microsoft.com/office/drawing/2014/main" id="{3C2D723E-2D42-4218-8F84-B945BFB378EE}"/>
              </a:ext>
            </a:extLst>
          </p:cNvPr>
          <p:cNvPicPr>
            <a:picLocks noChangeAspect="1"/>
          </p:cNvPicPr>
          <p:nvPr/>
        </p:nvPicPr>
        <p:blipFill rotWithShape="1">
          <a:blip r:embed="rId3">
            <a:extLst>
              <a:ext uri="{28A0092B-C50C-407E-A947-70E740481C1C}">
                <a14:useLocalDpi xmlns:a14="http://schemas.microsoft.com/office/drawing/2010/main" val="0"/>
              </a:ext>
            </a:extLst>
          </a:blip>
          <a:srcRect t="15283" b="12933"/>
          <a:stretch/>
        </p:blipFill>
        <p:spPr>
          <a:xfrm>
            <a:off x="145022" y="3349849"/>
            <a:ext cx="3229852" cy="3306434"/>
          </a:xfrm>
          <a:prstGeom prst="rect">
            <a:avLst/>
          </a:prstGeom>
        </p:spPr>
      </p:pic>
      <p:sp>
        <p:nvSpPr>
          <p:cNvPr id="14" name="テキスト ボックス 13"/>
          <p:cNvSpPr txBox="1"/>
          <p:nvPr/>
        </p:nvSpPr>
        <p:spPr>
          <a:xfrm>
            <a:off x="5652659" y="2927653"/>
            <a:ext cx="1574430" cy="461665"/>
          </a:xfrm>
          <a:prstGeom prst="rect">
            <a:avLst/>
          </a:prstGeom>
          <a:noFill/>
        </p:spPr>
        <p:txBody>
          <a:bodyPr wrap="square" rtlCol="0">
            <a:spAutoFit/>
          </a:bodyPr>
          <a:lstStyle/>
          <a:p>
            <a:r>
              <a:rPr lang="ja-JP" altLang="en-US" sz="2400" b="1" dirty="0"/>
              <a:t>びょうき</a:t>
            </a:r>
          </a:p>
        </p:txBody>
      </p:sp>
      <p:sp>
        <p:nvSpPr>
          <p:cNvPr id="15" name="テキスト ボックス 14"/>
          <p:cNvSpPr txBox="1"/>
          <p:nvPr/>
        </p:nvSpPr>
        <p:spPr>
          <a:xfrm>
            <a:off x="8276889" y="4664304"/>
            <a:ext cx="1297340" cy="400110"/>
          </a:xfrm>
          <a:prstGeom prst="rect">
            <a:avLst/>
          </a:prstGeom>
          <a:noFill/>
        </p:spPr>
        <p:txBody>
          <a:bodyPr wrap="square" rtlCol="0">
            <a:spAutoFit/>
          </a:bodyPr>
          <a:lstStyle/>
          <a:p>
            <a:r>
              <a:rPr lang="ja-JP" altLang="en-US" sz="2000" dirty="0">
                <a:solidFill>
                  <a:srgbClr val="FF0000"/>
                </a:solidFill>
                <a:latin typeface="HGP創英角ｺﾞｼｯｸUB" panose="020B0900000000000000" pitchFamily="50" charset="-128"/>
                <a:ea typeface="HGP創英角ｺﾞｼｯｸUB" panose="020B0900000000000000" pitchFamily="50" charset="-128"/>
              </a:rPr>
              <a:t>きず</a:t>
            </a:r>
          </a:p>
        </p:txBody>
      </p:sp>
    </p:spTree>
    <p:extLst>
      <p:ext uri="{BB962C8B-B14F-4D97-AF65-F5344CB8AC3E}">
        <p14:creationId xmlns:p14="http://schemas.microsoft.com/office/powerpoint/2010/main" val="32961627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6242</TotalTime>
  <Words>3625</Words>
  <Application>Microsoft Office PowerPoint</Application>
  <PresentationFormat>ワイド画面</PresentationFormat>
  <Paragraphs>392</Paragraphs>
  <Slides>24</Slides>
  <Notes>24</Notes>
  <HiddenSlides>0</HiddenSlides>
  <MMClips>0</MMClips>
  <ScaleCrop>false</ScaleCrop>
  <HeadingPairs>
    <vt:vector size="6" baseType="variant">
      <vt:variant>
        <vt:lpstr>使用されているフォント</vt:lpstr>
      </vt:variant>
      <vt:variant>
        <vt:i4>16</vt:i4>
      </vt:variant>
      <vt:variant>
        <vt:lpstr>テーマ</vt:lpstr>
      </vt:variant>
      <vt:variant>
        <vt:i4>1</vt:i4>
      </vt:variant>
      <vt:variant>
        <vt:lpstr>スライド タイトル</vt:lpstr>
      </vt:variant>
      <vt:variant>
        <vt:i4>24</vt:i4>
      </vt:variant>
    </vt:vector>
  </HeadingPairs>
  <TitlesOfParts>
    <vt:vector size="41" baseType="lpstr">
      <vt:lpstr>BIZ UDPゴシック</vt:lpstr>
      <vt:lpstr>HGP創英角ｺﾞｼｯｸUB</vt:lpstr>
      <vt:lpstr>HGP創英角ﾎﾟｯﾌﾟ体</vt:lpstr>
      <vt:lpstr>HGSｺﾞｼｯｸE</vt:lpstr>
      <vt:lpstr>HGS創英角ｺﾞｼｯｸUB</vt:lpstr>
      <vt:lpstr>HGS創英角ﾎﾟｯﾌﾟ体</vt:lpstr>
      <vt:lpstr>HGMaruGothicMPRO</vt:lpstr>
      <vt:lpstr>HGMaruGothicMPRO</vt:lpstr>
      <vt:lpstr>HG創英角ﾎﾟｯﾌﾟ体</vt:lpstr>
      <vt:lpstr>ＭＳ Ｐゴシック</vt:lpstr>
      <vt:lpstr>ＭＳ ゴシック</vt:lpstr>
      <vt:lpstr>メイリオ</vt:lpstr>
      <vt:lpstr>メイリオ 本文</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オレンジリング＆マーカー</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オレンジサポーター養成講座【小学生用】</dc:title>
  <dc:creator>明石市高齢者総合支援室</dc:creator>
  <cp:lastModifiedBy>zzz</cp:lastModifiedBy>
  <cp:revision>405</cp:revision>
  <cp:lastPrinted>2021-10-08T01:32:05Z</cp:lastPrinted>
  <dcterms:created xsi:type="dcterms:W3CDTF">2019-07-12T02:36:30Z</dcterms:created>
  <dcterms:modified xsi:type="dcterms:W3CDTF">2022-08-19T13:00:10Z</dcterms:modified>
</cp:coreProperties>
</file>